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 id="2147483708" r:id="rId2"/>
  </p:sldMasterIdLst>
  <p:notesMasterIdLst>
    <p:notesMasterId r:id="rId16"/>
  </p:notesMasterIdLst>
  <p:sldIdLst>
    <p:sldId id="256" r:id="rId3"/>
    <p:sldId id="259" r:id="rId4"/>
    <p:sldId id="271" r:id="rId5"/>
    <p:sldId id="260" r:id="rId6"/>
    <p:sldId id="272" r:id="rId7"/>
    <p:sldId id="266" r:id="rId8"/>
    <p:sldId id="265" r:id="rId9"/>
    <p:sldId id="267" r:id="rId10"/>
    <p:sldId id="268" r:id="rId11"/>
    <p:sldId id="264" r:id="rId12"/>
    <p:sldId id="274" r:id="rId13"/>
    <p:sldId id="263" r:id="rId14"/>
    <p:sldId id="27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815" autoAdjust="0"/>
    <p:restoredTop sz="94249" autoAdjust="0"/>
  </p:normalViewPr>
  <p:slideViewPr>
    <p:cSldViewPr snapToGrid="0">
      <p:cViewPr varScale="1">
        <p:scale>
          <a:sx n="72" d="100"/>
          <a:sy n="72" d="100"/>
        </p:scale>
        <p:origin x="82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21"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hdphoto2.wdp>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FD01D2-AFF5-4A10-9840-8AD913D512C8}" type="datetimeFigureOut">
              <a:rPr lang="de-DE" smtClean="0"/>
              <a:t>11.01.2018</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0F11B-4072-4359-BCF4-13730B5DA1E2}" type="slidenum">
              <a:rPr lang="de-DE" smtClean="0"/>
              <a:t>‹Nr.›</a:t>
            </a:fld>
            <a:endParaRPr lang="de-DE"/>
          </a:p>
        </p:txBody>
      </p:sp>
    </p:spTree>
    <p:extLst>
      <p:ext uri="{BB962C8B-B14F-4D97-AF65-F5344CB8AC3E}">
        <p14:creationId xmlns:p14="http://schemas.microsoft.com/office/powerpoint/2010/main" val="16435436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Myers-Briggs Typenindikator</a:t>
            </a:r>
          </a:p>
          <a:p>
            <a:pPr lvl="1"/>
            <a:r>
              <a:rPr lang="de-DE" dirty="0"/>
              <a:t>Deutsch: https://de.wikipedia.org/wiki/Myers-Briggs_Typenindikator</a:t>
            </a:r>
          </a:p>
          <a:p>
            <a:pPr lvl="1"/>
            <a:r>
              <a:rPr lang="de-DE" dirty="0"/>
              <a:t>English: https://en.wikipedia.org/wiki/Myers%E2%80%93Briggs_Type_Indicator</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118F77-BF2E-4843-AA6C-ED9ACCB38B45}"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de-DE"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04419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Grobkonzept:</a:t>
            </a:r>
          </a:p>
          <a:p>
            <a:endParaRPr lang="de-DE" dirty="0"/>
          </a:p>
          <a:p>
            <a:r>
              <a:rPr lang="de-DE" sz="1900" dirty="0"/>
              <a:t>- Alle Attribute von Darstellungen auf einen Blick (Stichwörter aufgelistet) </a:t>
            </a:r>
          </a:p>
          <a:p>
            <a:r>
              <a:rPr lang="de-DE" sz="1900" dirty="0"/>
              <a:t>- Auswählen einer Darstellung</a:t>
            </a:r>
          </a:p>
          <a:p>
            <a:r>
              <a:rPr lang="de-DE" sz="1900" dirty="0"/>
              <a:t>- Mosaik von Bildern um ausgewähltes Attribut, was alle Artefakte zu diesem Attribut anzeigt</a:t>
            </a:r>
          </a:p>
          <a:p>
            <a:r>
              <a:rPr lang="de-DE" sz="1900" dirty="0"/>
              <a:t>- Ein Artefakt auswählen</a:t>
            </a:r>
          </a:p>
          <a:p>
            <a:pPr lvl="1"/>
            <a:r>
              <a:rPr lang="de-DE" sz="1700" dirty="0">
                <a:sym typeface="Wingdings" panose="05000000000000000000" pitchFamily="2" charset="2"/>
              </a:rPr>
              <a:t> </a:t>
            </a:r>
            <a:r>
              <a:rPr lang="de-DE" sz="1700" dirty="0"/>
              <a:t>Fenster erscheint mit Bild des Artefakts + Daten, sowie ähnliche Artefakte</a:t>
            </a:r>
          </a:p>
          <a:p>
            <a:pPr lvl="1"/>
            <a:r>
              <a:rPr lang="de-DE" sz="1700" dirty="0">
                <a:sym typeface="Wingdings" panose="05000000000000000000" pitchFamily="2" charset="2"/>
              </a:rPr>
              <a:t> </a:t>
            </a:r>
            <a:r>
              <a:rPr lang="de-DE" sz="1700" dirty="0"/>
              <a:t>Artefakt kann bewertet werden</a:t>
            </a:r>
          </a:p>
          <a:p>
            <a:r>
              <a:rPr lang="de-DE" sz="1900" dirty="0"/>
              <a:t>- Spezielle Listen: Top 10, Neue Artefakte, etc.</a:t>
            </a:r>
          </a:p>
          <a:p>
            <a:endParaRPr lang="de-DE" dirty="0"/>
          </a:p>
        </p:txBody>
      </p:sp>
      <p:sp>
        <p:nvSpPr>
          <p:cNvPr id="4" name="Foliennummernplatzhalter 3"/>
          <p:cNvSpPr>
            <a:spLocks noGrp="1"/>
          </p:cNvSpPr>
          <p:nvPr>
            <p:ph type="sldNum" sz="quarter" idx="10"/>
          </p:nvPr>
        </p:nvSpPr>
        <p:spPr/>
        <p:txBody>
          <a:bodyPr/>
          <a:lstStyle/>
          <a:p>
            <a:fld id="{D1E0F11B-4072-4359-BCF4-13730B5DA1E2}" type="slidenum">
              <a:rPr lang="de-DE" smtClean="0"/>
              <a:t>6</a:t>
            </a:fld>
            <a:endParaRPr lang="de-DE"/>
          </a:p>
        </p:txBody>
      </p:sp>
    </p:spTree>
    <p:extLst>
      <p:ext uri="{BB962C8B-B14F-4D97-AF65-F5344CB8AC3E}">
        <p14:creationId xmlns:p14="http://schemas.microsoft.com/office/powerpoint/2010/main" val="3837103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de-DE"/>
              <a:t>Titelmasterformat durch Klicken bearbeiten</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Formatvorlage des Untertitelmasters durch Klicken bearbeiten</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DF6E4CE5-58E2-482A-8A1B-E280162FC2E4}" type="datetime1">
              <a:rPr lang="en-US" smtClean="0"/>
              <a:t>1/11/2018</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r>
              <a:rPr lang="en-US"/>
              <a:t>
              </a:t>
            </a:r>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3817618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de-DE"/>
              <a:t>Titelmasterformat durch Klicken bearbeiten</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96E6E259-5412-46A6-B7F8-5AF790A206C5}" type="datetime1">
              <a:rPr lang="en-US" smtClean="0"/>
              <a:t>1/11/2018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928108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de-DE"/>
              <a:t>Titelmasterformat durch Klicken bearbeiten</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F4E7B61E-8317-4C24-95C5-ABD32A200ED5}" type="datetime1">
              <a:rPr lang="en-US" smtClean="0"/>
              <a:t>1/11/2018</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r>
              <a:rPr lang="en-US"/>
              <a:t>
              </a:t>
            </a:r>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30431349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524942-054C-4570-AAD8-C4FF688DBFD2}"/>
              </a:ext>
            </a:extLst>
          </p:cNvPr>
          <p:cNvSpPr>
            <a:spLocks noGrp="1"/>
          </p:cNvSpPr>
          <p:nvPr>
            <p:ph type="ctrTitle"/>
          </p:nvPr>
        </p:nvSpPr>
        <p:spPr>
          <a:xfrm>
            <a:off x="1524000" y="1122363"/>
            <a:ext cx="9144000" cy="2387600"/>
          </a:xfrm>
        </p:spPr>
        <p:txBody>
          <a:bodyPr anchor="b"/>
          <a:lstStyle>
            <a:lvl1pPr algn="ctr">
              <a:defRPr sz="6000"/>
            </a:lvl1pPr>
          </a:lstStyle>
          <a:p>
            <a:r>
              <a:rPr lang="de-DE"/>
              <a:t>Titelmasterformat durch Klicken bearbeiten</a:t>
            </a:r>
          </a:p>
        </p:txBody>
      </p:sp>
      <p:sp>
        <p:nvSpPr>
          <p:cNvPr id="3" name="Untertitel 2">
            <a:extLst>
              <a:ext uri="{FF2B5EF4-FFF2-40B4-BE49-F238E27FC236}">
                <a16:creationId xmlns:a16="http://schemas.microsoft.com/office/drawing/2014/main" id="{848CFE84-1DE2-40E0-AED4-12698A52D5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p>
        </p:txBody>
      </p:sp>
      <p:sp>
        <p:nvSpPr>
          <p:cNvPr id="4" name="Datumsplatzhalter 3">
            <a:extLst>
              <a:ext uri="{FF2B5EF4-FFF2-40B4-BE49-F238E27FC236}">
                <a16:creationId xmlns:a16="http://schemas.microsoft.com/office/drawing/2014/main" id="{C9649F76-D92E-47A5-AE37-AD1440D099E1}"/>
              </a:ext>
            </a:extLst>
          </p:cNvPr>
          <p:cNvSpPr>
            <a:spLocks noGrp="1"/>
          </p:cNvSpPr>
          <p:nvPr>
            <p:ph type="dt" sz="half" idx="10"/>
          </p:nvPr>
        </p:nvSpPr>
        <p:spPr/>
        <p:txBody>
          <a:bodyPr/>
          <a:lstStyle/>
          <a:p>
            <a:fld id="{B26F9BB9-183D-4D53-AF54-E89930CEC693}" type="datetime1">
              <a:rPr lang="en-US" smtClean="0"/>
              <a:t>1/11/2018</a:t>
            </a:fld>
            <a:endParaRPr lang="de-DE"/>
          </a:p>
        </p:txBody>
      </p:sp>
      <p:sp>
        <p:nvSpPr>
          <p:cNvPr id="5" name="Fußzeilenplatzhalter 4">
            <a:extLst>
              <a:ext uri="{FF2B5EF4-FFF2-40B4-BE49-F238E27FC236}">
                <a16:creationId xmlns:a16="http://schemas.microsoft.com/office/drawing/2014/main" id="{040EAB31-FD64-405E-8C46-7E6790BCE047}"/>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C0014102-A91F-4E4A-8445-5417CC857D85}"/>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3447149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8B3E4D-E3D1-48B6-8A97-1A8EFC182107}"/>
              </a:ext>
            </a:extLst>
          </p:cNvPr>
          <p:cNvSpPr>
            <a:spLocks noGrp="1"/>
          </p:cNvSpPr>
          <p:nvPr>
            <p:ph type="title"/>
          </p:nvPr>
        </p:nvSpPr>
        <p:spPr/>
        <p:txBody>
          <a:bodyPr/>
          <a:lstStyle/>
          <a:p>
            <a:r>
              <a:rPr lang="de-DE"/>
              <a:t>Titelmasterformat durch Klicken bearbeiten</a:t>
            </a:r>
          </a:p>
        </p:txBody>
      </p:sp>
      <p:sp>
        <p:nvSpPr>
          <p:cNvPr id="3" name="Inhaltsplatzhalter 2">
            <a:extLst>
              <a:ext uri="{FF2B5EF4-FFF2-40B4-BE49-F238E27FC236}">
                <a16:creationId xmlns:a16="http://schemas.microsoft.com/office/drawing/2014/main" id="{B4BD84E9-B8A4-4D08-A50C-DCF43D339032}"/>
              </a:ext>
            </a:extLst>
          </p:cNvPr>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7EB7EA0A-91B8-4480-920F-965E41C24D83}"/>
              </a:ext>
            </a:extLst>
          </p:cNvPr>
          <p:cNvSpPr>
            <a:spLocks noGrp="1"/>
          </p:cNvSpPr>
          <p:nvPr>
            <p:ph type="dt" sz="half" idx="10"/>
          </p:nvPr>
        </p:nvSpPr>
        <p:spPr/>
        <p:txBody>
          <a:bodyPr/>
          <a:lstStyle/>
          <a:p>
            <a:fld id="{0581122F-0DC3-4180-B4B3-7371487B3DEC}" type="datetime1">
              <a:rPr lang="en-US" smtClean="0"/>
              <a:t>1/11/2018</a:t>
            </a:fld>
            <a:endParaRPr lang="de-DE"/>
          </a:p>
        </p:txBody>
      </p:sp>
      <p:sp>
        <p:nvSpPr>
          <p:cNvPr id="5" name="Fußzeilenplatzhalter 4">
            <a:extLst>
              <a:ext uri="{FF2B5EF4-FFF2-40B4-BE49-F238E27FC236}">
                <a16:creationId xmlns:a16="http://schemas.microsoft.com/office/drawing/2014/main" id="{3C0B9976-E292-412D-953D-400B3C2F2F02}"/>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4A598F7B-3450-4951-BB52-4B0258E2D38F}"/>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0253262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E3C4A10-86C2-4E1F-B904-2277F702EFEF}"/>
              </a:ext>
            </a:extLst>
          </p:cNvPr>
          <p:cNvSpPr>
            <a:spLocks noGrp="1"/>
          </p:cNvSpPr>
          <p:nvPr>
            <p:ph type="title"/>
          </p:nvPr>
        </p:nvSpPr>
        <p:spPr>
          <a:xfrm>
            <a:off x="831850" y="1709738"/>
            <a:ext cx="10515600" cy="2852737"/>
          </a:xfrm>
        </p:spPr>
        <p:txBody>
          <a:bodyPr anchor="b"/>
          <a:lstStyle>
            <a:lvl1pPr>
              <a:defRPr sz="6000"/>
            </a:lvl1pPr>
          </a:lstStyle>
          <a:p>
            <a:r>
              <a:rPr lang="de-DE"/>
              <a:t>Titelmasterformat durch Klicken bearbeiten</a:t>
            </a:r>
          </a:p>
        </p:txBody>
      </p:sp>
      <p:sp>
        <p:nvSpPr>
          <p:cNvPr id="3" name="Textplatzhalter 2">
            <a:extLst>
              <a:ext uri="{FF2B5EF4-FFF2-40B4-BE49-F238E27FC236}">
                <a16:creationId xmlns:a16="http://schemas.microsoft.com/office/drawing/2014/main" id="{CE8E1C3E-941E-4391-91AB-5CF895AED0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Formatvorlagen des Textmasters bearbeiten</a:t>
            </a:r>
          </a:p>
        </p:txBody>
      </p:sp>
      <p:sp>
        <p:nvSpPr>
          <p:cNvPr id="4" name="Datumsplatzhalter 3">
            <a:extLst>
              <a:ext uri="{FF2B5EF4-FFF2-40B4-BE49-F238E27FC236}">
                <a16:creationId xmlns:a16="http://schemas.microsoft.com/office/drawing/2014/main" id="{41A69F32-B686-4746-859F-8B5F5505E809}"/>
              </a:ext>
            </a:extLst>
          </p:cNvPr>
          <p:cNvSpPr>
            <a:spLocks noGrp="1"/>
          </p:cNvSpPr>
          <p:nvPr>
            <p:ph type="dt" sz="half" idx="10"/>
          </p:nvPr>
        </p:nvSpPr>
        <p:spPr/>
        <p:txBody>
          <a:bodyPr/>
          <a:lstStyle/>
          <a:p>
            <a:fld id="{6C241E5E-A792-41A0-BD26-D4B3073D8482}" type="datetime1">
              <a:rPr lang="en-US" smtClean="0"/>
              <a:t>1/11/2018</a:t>
            </a:fld>
            <a:endParaRPr lang="de-DE"/>
          </a:p>
        </p:txBody>
      </p:sp>
      <p:sp>
        <p:nvSpPr>
          <p:cNvPr id="5" name="Fußzeilenplatzhalter 4">
            <a:extLst>
              <a:ext uri="{FF2B5EF4-FFF2-40B4-BE49-F238E27FC236}">
                <a16:creationId xmlns:a16="http://schemas.microsoft.com/office/drawing/2014/main" id="{1E1C833E-1462-4DC8-80DF-A96061ED45FB}"/>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8A9002C0-3897-41B2-8819-1223E4DFD6C4}"/>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37522384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B73431-AAA5-44F4-9A0C-D7FDC48FA62B}"/>
              </a:ext>
            </a:extLst>
          </p:cNvPr>
          <p:cNvSpPr>
            <a:spLocks noGrp="1"/>
          </p:cNvSpPr>
          <p:nvPr>
            <p:ph type="title"/>
          </p:nvPr>
        </p:nvSpPr>
        <p:spPr/>
        <p:txBody>
          <a:bodyPr/>
          <a:lstStyle/>
          <a:p>
            <a:r>
              <a:rPr lang="de-DE"/>
              <a:t>Titelmasterformat durch Klicken bearbeiten</a:t>
            </a:r>
          </a:p>
        </p:txBody>
      </p:sp>
      <p:sp>
        <p:nvSpPr>
          <p:cNvPr id="3" name="Inhaltsplatzhalter 2">
            <a:extLst>
              <a:ext uri="{FF2B5EF4-FFF2-40B4-BE49-F238E27FC236}">
                <a16:creationId xmlns:a16="http://schemas.microsoft.com/office/drawing/2014/main" id="{FF68CFDA-4859-4ECA-A5C5-EEE7D37D4C09}"/>
              </a:ext>
            </a:extLst>
          </p:cNvPr>
          <p:cNvSpPr>
            <a:spLocks noGrp="1"/>
          </p:cNvSpPr>
          <p:nvPr>
            <p:ph sz="half" idx="1"/>
          </p:nvPr>
        </p:nvSpPr>
        <p:spPr>
          <a:xfrm>
            <a:off x="838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D1C6D0CF-553C-45EC-997D-9CF750711ED3}"/>
              </a:ext>
            </a:extLst>
          </p:cNvPr>
          <p:cNvSpPr>
            <a:spLocks noGrp="1"/>
          </p:cNvSpPr>
          <p:nvPr>
            <p:ph sz="half" idx="2"/>
          </p:nvPr>
        </p:nvSpPr>
        <p:spPr>
          <a:xfrm>
            <a:off x="6172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B33036C8-E6BB-4831-92B6-38FAAACD74F5}"/>
              </a:ext>
            </a:extLst>
          </p:cNvPr>
          <p:cNvSpPr>
            <a:spLocks noGrp="1"/>
          </p:cNvSpPr>
          <p:nvPr>
            <p:ph type="dt" sz="half" idx="10"/>
          </p:nvPr>
        </p:nvSpPr>
        <p:spPr/>
        <p:txBody>
          <a:bodyPr/>
          <a:lstStyle/>
          <a:p>
            <a:fld id="{62B5B6B4-534C-4A52-979B-C19BF945107B}" type="datetime1">
              <a:rPr lang="en-US" smtClean="0"/>
              <a:t>1/11/2018</a:t>
            </a:fld>
            <a:endParaRPr lang="de-DE"/>
          </a:p>
        </p:txBody>
      </p:sp>
      <p:sp>
        <p:nvSpPr>
          <p:cNvPr id="6" name="Fußzeilenplatzhalter 5">
            <a:extLst>
              <a:ext uri="{FF2B5EF4-FFF2-40B4-BE49-F238E27FC236}">
                <a16:creationId xmlns:a16="http://schemas.microsoft.com/office/drawing/2014/main" id="{06AC4761-7058-491F-BBF3-D02F132ADFC8}"/>
              </a:ext>
            </a:extLst>
          </p:cNvPr>
          <p:cNvSpPr>
            <a:spLocks noGrp="1"/>
          </p:cNvSpPr>
          <p:nvPr>
            <p:ph type="ftr" sz="quarter" idx="11"/>
          </p:nvPr>
        </p:nvSpPr>
        <p:spPr/>
        <p:txBody>
          <a:bodyPr/>
          <a:lstStyle/>
          <a:p>
            <a:r>
              <a:rPr lang="de-DE"/>
              <a:t>
              </a:t>
            </a:r>
          </a:p>
        </p:txBody>
      </p:sp>
      <p:sp>
        <p:nvSpPr>
          <p:cNvPr id="7" name="Foliennummernplatzhalter 6">
            <a:extLst>
              <a:ext uri="{FF2B5EF4-FFF2-40B4-BE49-F238E27FC236}">
                <a16:creationId xmlns:a16="http://schemas.microsoft.com/office/drawing/2014/main" id="{A90A8590-A157-4176-ADAD-F89CD8ABB06D}"/>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7060295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21DED17-3F71-47D6-B723-92C0EF75E917}"/>
              </a:ext>
            </a:extLst>
          </p:cNvPr>
          <p:cNvSpPr>
            <a:spLocks noGrp="1"/>
          </p:cNvSpPr>
          <p:nvPr>
            <p:ph type="title"/>
          </p:nvPr>
        </p:nvSpPr>
        <p:spPr>
          <a:xfrm>
            <a:off x="839788" y="365125"/>
            <a:ext cx="10515600" cy="1325563"/>
          </a:xfrm>
        </p:spPr>
        <p:txBody>
          <a:bodyPr/>
          <a:lstStyle/>
          <a:p>
            <a:r>
              <a:rPr lang="de-DE"/>
              <a:t>Titelmasterformat durch Klicken bearbeiten</a:t>
            </a:r>
          </a:p>
        </p:txBody>
      </p:sp>
      <p:sp>
        <p:nvSpPr>
          <p:cNvPr id="3" name="Textplatzhalter 2">
            <a:extLst>
              <a:ext uri="{FF2B5EF4-FFF2-40B4-BE49-F238E27FC236}">
                <a16:creationId xmlns:a16="http://schemas.microsoft.com/office/drawing/2014/main" id="{913AE09C-35D4-4879-93EE-7A43E834544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Inhaltsplatzhalter 3">
            <a:extLst>
              <a:ext uri="{FF2B5EF4-FFF2-40B4-BE49-F238E27FC236}">
                <a16:creationId xmlns:a16="http://schemas.microsoft.com/office/drawing/2014/main" id="{52FDFB49-135F-470F-885E-0665DF06285F}"/>
              </a:ext>
            </a:extLst>
          </p:cNvPr>
          <p:cNvSpPr>
            <a:spLocks noGrp="1"/>
          </p:cNvSpPr>
          <p:nvPr>
            <p:ph sz="half" idx="2"/>
          </p:nvPr>
        </p:nvSpPr>
        <p:spPr>
          <a:xfrm>
            <a:off x="839788" y="2505075"/>
            <a:ext cx="5157787"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B99545B8-A4DF-45E0-849B-BAC794FA62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Inhaltsplatzhalter 5">
            <a:extLst>
              <a:ext uri="{FF2B5EF4-FFF2-40B4-BE49-F238E27FC236}">
                <a16:creationId xmlns:a16="http://schemas.microsoft.com/office/drawing/2014/main" id="{01F41953-C91A-4D77-98EB-050E32C70B8A}"/>
              </a:ext>
            </a:extLst>
          </p:cNvPr>
          <p:cNvSpPr>
            <a:spLocks noGrp="1"/>
          </p:cNvSpPr>
          <p:nvPr>
            <p:ph sz="quarter" idx="4"/>
          </p:nvPr>
        </p:nvSpPr>
        <p:spPr>
          <a:xfrm>
            <a:off x="6172200" y="2505075"/>
            <a:ext cx="5183188"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FA2D8097-22CC-4795-9A53-0195BE9DE70A}"/>
              </a:ext>
            </a:extLst>
          </p:cNvPr>
          <p:cNvSpPr>
            <a:spLocks noGrp="1"/>
          </p:cNvSpPr>
          <p:nvPr>
            <p:ph type="dt" sz="half" idx="10"/>
          </p:nvPr>
        </p:nvSpPr>
        <p:spPr/>
        <p:txBody>
          <a:bodyPr/>
          <a:lstStyle/>
          <a:p>
            <a:fld id="{F501C540-439D-4D9D-BE8E-8BC61BCA976C}" type="datetime1">
              <a:rPr lang="en-US" smtClean="0"/>
              <a:t>1/11/2018</a:t>
            </a:fld>
            <a:endParaRPr lang="de-DE"/>
          </a:p>
        </p:txBody>
      </p:sp>
      <p:sp>
        <p:nvSpPr>
          <p:cNvPr id="8" name="Fußzeilenplatzhalter 7">
            <a:extLst>
              <a:ext uri="{FF2B5EF4-FFF2-40B4-BE49-F238E27FC236}">
                <a16:creationId xmlns:a16="http://schemas.microsoft.com/office/drawing/2014/main" id="{91EAAEEE-B209-477C-ACA2-26FD1E3F32A1}"/>
              </a:ext>
            </a:extLst>
          </p:cNvPr>
          <p:cNvSpPr>
            <a:spLocks noGrp="1"/>
          </p:cNvSpPr>
          <p:nvPr>
            <p:ph type="ftr" sz="quarter" idx="11"/>
          </p:nvPr>
        </p:nvSpPr>
        <p:spPr/>
        <p:txBody>
          <a:bodyPr/>
          <a:lstStyle/>
          <a:p>
            <a:r>
              <a:rPr lang="de-DE"/>
              <a:t>
              </a:t>
            </a:r>
          </a:p>
        </p:txBody>
      </p:sp>
      <p:sp>
        <p:nvSpPr>
          <p:cNvPr id="9" name="Foliennummernplatzhalter 8">
            <a:extLst>
              <a:ext uri="{FF2B5EF4-FFF2-40B4-BE49-F238E27FC236}">
                <a16:creationId xmlns:a16="http://schemas.microsoft.com/office/drawing/2014/main" id="{CFA4D823-0A3A-463D-8E0D-D9AD67BE33AF}"/>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38340710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A752EC-D170-4B1E-BB33-AED6F6F2FBE9}"/>
              </a:ext>
            </a:extLst>
          </p:cNvPr>
          <p:cNvSpPr>
            <a:spLocks noGrp="1"/>
          </p:cNvSpPr>
          <p:nvPr>
            <p:ph type="title"/>
          </p:nvPr>
        </p:nvSpPr>
        <p:spPr/>
        <p:txBody>
          <a:bodyPr/>
          <a:lstStyle/>
          <a:p>
            <a:r>
              <a:rPr lang="de-DE"/>
              <a:t>Titelmasterformat durch Klicken bearbeiten</a:t>
            </a:r>
          </a:p>
        </p:txBody>
      </p:sp>
      <p:sp>
        <p:nvSpPr>
          <p:cNvPr id="3" name="Datumsplatzhalter 2">
            <a:extLst>
              <a:ext uri="{FF2B5EF4-FFF2-40B4-BE49-F238E27FC236}">
                <a16:creationId xmlns:a16="http://schemas.microsoft.com/office/drawing/2014/main" id="{88FD032B-5ADC-4E2D-928C-46CE87B8F40A}"/>
              </a:ext>
            </a:extLst>
          </p:cNvPr>
          <p:cNvSpPr>
            <a:spLocks noGrp="1"/>
          </p:cNvSpPr>
          <p:nvPr>
            <p:ph type="dt" sz="half" idx="10"/>
          </p:nvPr>
        </p:nvSpPr>
        <p:spPr/>
        <p:txBody>
          <a:bodyPr/>
          <a:lstStyle/>
          <a:p>
            <a:fld id="{34A53ABE-A4DE-4544-8B03-BACA81E758A1}" type="datetime1">
              <a:rPr lang="en-US" smtClean="0"/>
              <a:t>1/11/2018</a:t>
            </a:fld>
            <a:endParaRPr lang="de-DE"/>
          </a:p>
        </p:txBody>
      </p:sp>
      <p:sp>
        <p:nvSpPr>
          <p:cNvPr id="4" name="Fußzeilenplatzhalter 3">
            <a:extLst>
              <a:ext uri="{FF2B5EF4-FFF2-40B4-BE49-F238E27FC236}">
                <a16:creationId xmlns:a16="http://schemas.microsoft.com/office/drawing/2014/main" id="{9A4F80F2-FDF0-42E5-9ED8-3A5C1BB06D88}"/>
              </a:ext>
            </a:extLst>
          </p:cNvPr>
          <p:cNvSpPr>
            <a:spLocks noGrp="1"/>
          </p:cNvSpPr>
          <p:nvPr>
            <p:ph type="ftr" sz="quarter" idx="11"/>
          </p:nvPr>
        </p:nvSpPr>
        <p:spPr/>
        <p:txBody>
          <a:bodyPr/>
          <a:lstStyle/>
          <a:p>
            <a:r>
              <a:rPr lang="de-DE"/>
              <a:t>
              </a:t>
            </a:r>
          </a:p>
        </p:txBody>
      </p:sp>
      <p:sp>
        <p:nvSpPr>
          <p:cNvPr id="5" name="Foliennummernplatzhalter 4">
            <a:extLst>
              <a:ext uri="{FF2B5EF4-FFF2-40B4-BE49-F238E27FC236}">
                <a16:creationId xmlns:a16="http://schemas.microsoft.com/office/drawing/2014/main" id="{EB24CB2D-B6F9-4B98-9555-F89C436F6D27}"/>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25667349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B35D1C2B-3A10-4516-AE2C-7C308E5577DE}"/>
              </a:ext>
            </a:extLst>
          </p:cNvPr>
          <p:cNvSpPr>
            <a:spLocks noGrp="1"/>
          </p:cNvSpPr>
          <p:nvPr>
            <p:ph type="dt" sz="half" idx="10"/>
          </p:nvPr>
        </p:nvSpPr>
        <p:spPr/>
        <p:txBody>
          <a:bodyPr/>
          <a:lstStyle/>
          <a:p>
            <a:fld id="{246DE2C1-2C3E-41B1-BC75-25897D69C041}" type="datetime1">
              <a:rPr lang="en-US" smtClean="0"/>
              <a:t>1/11/2018</a:t>
            </a:fld>
            <a:endParaRPr lang="de-DE"/>
          </a:p>
        </p:txBody>
      </p:sp>
      <p:sp>
        <p:nvSpPr>
          <p:cNvPr id="3" name="Fußzeilenplatzhalter 2">
            <a:extLst>
              <a:ext uri="{FF2B5EF4-FFF2-40B4-BE49-F238E27FC236}">
                <a16:creationId xmlns:a16="http://schemas.microsoft.com/office/drawing/2014/main" id="{0EF5D148-446F-4C3D-9AB8-03225AB77832}"/>
              </a:ext>
            </a:extLst>
          </p:cNvPr>
          <p:cNvSpPr>
            <a:spLocks noGrp="1"/>
          </p:cNvSpPr>
          <p:nvPr>
            <p:ph type="ftr" sz="quarter" idx="11"/>
          </p:nvPr>
        </p:nvSpPr>
        <p:spPr/>
        <p:txBody>
          <a:bodyPr/>
          <a:lstStyle/>
          <a:p>
            <a:r>
              <a:rPr lang="de-DE"/>
              <a:t>
              </a:t>
            </a:r>
          </a:p>
        </p:txBody>
      </p:sp>
      <p:sp>
        <p:nvSpPr>
          <p:cNvPr id="4" name="Foliennummernplatzhalter 3">
            <a:extLst>
              <a:ext uri="{FF2B5EF4-FFF2-40B4-BE49-F238E27FC236}">
                <a16:creationId xmlns:a16="http://schemas.microsoft.com/office/drawing/2014/main" id="{01CC788A-FEAA-4540-9C34-AD7E876F4136}"/>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9950813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EC7C446-5F56-451E-B7D7-AFFBCA0195F5}"/>
              </a:ext>
            </a:extLst>
          </p:cNvPr>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Inhaltsplatzhalter 2">
            <a:extLst>
              <a:ext uri="{FF2B5EF4-FFF2-40B4-BE49-F238E27FC236}">
                <a16:creationId xmlns:a16="http://schemas.microsoft.com/office/drawing/2014/main" id="{808DE8D3-AD0A-4B0E-BF6A-3C44A5B336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C1789D6B-E607-4BE4-AA49-43484E4E0F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a:extLst>
              <a:ext uri="{FF2B5EF4-FFF2-40B4-BE49-F238E27FC236}">
                <a16:creationId xmlns:a16="http://schemas.microsoft.com/office/drawing/2014/main" id="{D9C8FE14-3416-43EB-8AA6-8CE8BEA5ECC6}"/>
              </a:ext>
            </a:extLst>
          </p:cNvPr>
          <p:cNvSpPr>
            <a:spLocks noGrp="1"/>
          </p:cNvSpPr>
          <p:nvPr>
            <p:ph type="dt" sz="half" idx="10"/>
          </p:nvPr>
        </p:nvSpPr>
        <p:spPr/>
        <p:txBody>
          <a:bodyPr/>
          <a:lstStyle/>
          <a:p>
            <a:fld id="{9F3E5329-4933-4B1A-A6C7-D93AE9AF02F8}" type="datetime1">
              <a:rPr lang="en-US" smtClean="0"/>
              <a:t>1/11/2018</a:t>
            </a:fld>
            <a:endParaRPr lang="de-DE"/>
          </a:p>
        </p:txBody>
      </p:sp>
      <p:sp>
        <p:nvSpPr>
          <p:cNvPr id="6" name="Fußzeilenplatzhalter 5">
            <a:extLst>
              <a:ext uri="{FF2B5EF4-FFF2-40B4-BE49-F238E27FC236}">
                <a16:creationId xmlns:a16="http://schemas.microsoft.com/office/drawing/2014/main" id="{DE3A0AAA-3856-4B35-8F5F-20D6669B2148}"/>
              </a:ext>
            </a:extLst>
          </p:cNvPr>
          <p:cNvSpPr>
            <a:spLocks noGrp="1"/>
          </p:cNvSpPr>
          <p:nvPr>
            <p:ph type="ftr" sz="quarter" idx="11"/>
          </p:nvPr>
        </p:nvSpPr>
        <p:spPr/>
        <p:txBody>
          <a:bodyPr/>
          <a:lstStyle/>
          <a:p>
            <a:r>
              <a:rPr lang="de-DE"/>
              <a:t>
              </a:t>
            </a:r>
          </a:p>
        </p:txBody>
      </p:sp>
      <p:sp>
        <p:nvSpPr>
          <p:cNvPr id="7" name="Foliennummernplatzhalter 6">
            <a:extLst>
              <a:ext uri="{FF2B5EF4-FFF2-40B4-BE49-F238E27FC236}">
                <a16:creationId xmlns:a16="http://schemas.microsoft.com/office/drawing/2014/main" id="{09B04073-DF21-4664-8CA9-515C412C30FA}"/>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687224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de-DE"/>
              <a:t>Titelmasterformat durch Klicken bearbeiten</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DDF78E32-9354-42F3-A63B-C2206D818E63}" type="datetime1">
              <a:rPr lang="en-US" smtClean="0"/>
              <a:t>1/11/2018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678604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53E35EC-9483-46C7-85AE-DDE7EFD33ED1}"/>
              </a:ext>
            </a:extLst>
          </p:cNvPr>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Bildplatzhalter 2">
            <a:extLst>
              <a:ext uri="{FF2B5EF4-FFF2-40B4-BE49-F238E27FC236}">
                <a16:creationId xmlns:a16="http://schemas.microsoft.com/office/drawing/2014/main" id="{C52C0CB4-9F5D-4B52-959C-A0C9B50A98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097CC695-2F75-4168-86FF-3F78FFB5F8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a:extLst>
              <a:ext uri="{FF2B5EF4-FFF2-40B4-BE49-F238E27FC236}">
                <a16:creationId xmlns:a16="http://schemas.microsoft.com/office/drawing/2014/main" id="{9E312436-1517-4153-BD3F-077969305F4C}"/>
              </a:ext>
            </a:extLst>
          </p:cNvPr>
          <p:cNvSpPr>
            <a:spLocks noGrp="1"/>
          </p:cNvSpPr>
          <p:nvPr>
            <p:ph type="dt" sz="half" idx="10"/>
          </p:nvPr>
        </p:nvSpPr>
        <p:spPr/>
        <p:txBody>
          <a:bodyPr/>
          <a:lstStyle/>
          <a:p>
            <a:fld id="{902C32F8-5477-465D-A799-5EA6A6310F6C}" type="datetime1">
              <a:rPr lang="en-US" smtClean="0"/>
              <a:t>1/11/2018</a:t>
            </a:fld>
            <a:endParaRPr lang="de-DE"/>
          </a:p>
        </p:txBody>
      </p:sp>
      <p:sp>
        <p:nvSpPr>
          <p:cNvPr id="6" name="Fußzeilenplatzhalter 5">
            <a:extLst>
              <a:ext uri="{FF2B5EF4-FFF2-40B4-BE49-F238E27FC236}">
                <a16:creationId xmlns:a16="http://schemas.microsoft.com/office/drawing/2014/main" id="{59E0D10A-F753-4782-B0CD-B077DD9FF283}"/>
              </a:ext>
            </a:extLst>
          </p:cNvPr>
          <p:cNvSpPr>
            <a:spLocks noGrp="1"/>
          </p:cNvSpPr>
          <p:nvPr>
            <p:ph type="ftr" sz="quarter" idx="11"/>
          </p:nvPr>
        </p:nvSpPr>
        <p:spPr/>
        <p:txBody>
          <a:bodyPr/>
          <a:lstStyle/>
          <a:p>
            <a:r>
              <a:rPr lang="de-DE"/>
              <a:t>
              </a:t>
            </a:r>
          </a:p>
        </p:txBody>
      </p:sp>
      <p:sp>
        <p:nvSpPr>
          <p:cNvPr id="7" name="Foliennummernplatzhalter 6">
            <a:extLst>
              <a:ext uri="{FF2B5EF4-FFF2-40B4-BE49-F238E27FC236}">
                <a16:creationId xmlns:a16="http://schemas.microsoft.com/office/drawing/2014/main" id="{C7F68BBE-978F-4149-9E6D-234463107976}"/>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7718242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83158ED-8239-40E6-BDAC-41BC2467376C}"/>
              </a:ext>
            </a:extLst>
          </p:cNvPr>
          <p:cNvSpPr>
            <a:spLocks noGrp="1"/>
          </p:cNvSpPr>
          <p:nvPr>
            <p:ph type="title"/>
          </p:nvPr>
        </p:nvSpPr>
        <p:spPr/>
        <p:txBody>
          <a:bodyPr/>
          <a:lstStyle/>
          <a:p>
            <a:r>
              <a:rPr lang="de-DE"/>
              <a:t>Titelmasterformat durch Klicken bearbeiten</a:t>
            </a:r>
          </a:p>
        </p:txBody>
      </p:sp>
      <p:sp>
        <p:nvSpPr>
          <p:cNvPr id="3" name="Vertikaler Textplatzhalter 2">
            <a:extLst>
              <a:ext uri="{FF2B5EF4-FFF2-40B4-BE49-F238E27FC236}">
                <a16:creationId xmlns:a16="http://schemas.microsoft.com/office/drawing/2014/main" id="{84760627-F325-486C-B042-3E6329C38EFE}"/>
              </a:ext>
            </a:extLst>
          </p:cNvPr>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162BB991-A1D2-4FAE-81EA-411D606AAF77}"/>
              </a:ext>
            </a:extLst>
          </p:cNvPr>
          <p:cNvSpPr>
            <a:spLocks noGrp="1"/>
          </p:cNvSpPr>
          <p:nvPr>
            <p:ph type="dt" sz="half" idx="10"/>
          </p:nvPr>
        </p:nvSpPr>
        <p:spPr/>
        <p:txBody>
          <a:bodyPr/>
          <a:lstStyle/>
          <a:p>
            <a:fld id="{689009F7-31D6-4A37-956A-F22B98E1AB59}" type="datetime1">
              <a:rPr lang="en-US" smtClean="0"/>
              <a:t>1/11/2018</a:t>
            </a:fld>
            <a:endParaRPr lang="de-DE"/>
          </a:p>
        </p:txBody>
      </p:sp>
      <p:sp>
        <p:nvSpPr>
          <p:cNvPr id="5" name="Fußzeilenplatzhalter 4">
            <a:extLst>
              <a:ext uri="{FF2B5EF4-FFF2-40B4-BE49-F238E27FC236}">
                <a16:creationId xmlns:a16="http://schemas.microsoft.com/office/drawing/2014/main" id="{E602E90D-7C68-45FE-8458-36BBDCC10D3D}"/>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89D2CBCA-8F1F-4FBF-9C80-AC17DE00E076}"/>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5732719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3E4983AB-3505-46FA-BEB0-14E867A00BC9}"/>
              </a:ext>
            </a:extLst>
          </p:cNvPr>
          <p:cNvSpPr>
            <a:spLocks noGrp="1"/>
          </p:cNvSpPr>
          <p:nvPr>
            <p:ph type="title" orient="vert"/>
          </p:nvPr>
        </p:nvSpPr>
        <p:spPr>
          <a:xfrm>
            <a:off x="8724900" y="365125"/>
            <a:ext cx="2628900" cy="5811838"/>
          </a:xfrm>
        </p:spPr>
        <p:txBody>
          <a:bodyPr vert="eaVert"/>
          <a:lstStyle/>
          <a:p>
            <a:r>
              <a:rPr lang="de-DE"/>
              <a:t>Titelmasterformat durch Klicken bearbeiten</a:t>
            </a:r>
          </a:p>
        </p:txBody>
      </p:sp>
      <p:sp>
        <p:nvSpPr>
          <p:cNvPr id="3" name="Vertikaler Textplatzhalter 2">
            <a:extLst>
              <a:ext uri="{FF2B5EF4-FFF2-40B4-BE49-F238E27FC236}">
                <a16:creationId xmlns:a16="http://schemas.microsoft.com/office/drawing/2014/main" id="{7F7CE802-408C-4C97-A058-3393A8C94F61}"/>
              </a:ext>
            </a:extLst>
          </p:cNvPr>
          <p:cNvSpPr>
            <a:spLocks noGrp="1"/>
          </p:cNvSpPr>
          <p:nvPr>
            <p:ph type="body" orient="vert" idx="1"/>
          </p:nvPr>
        </p:nvSpPr>
        <p:spPr>
          <a:xfrm>
            <a:off x="838200" y="365125"/>
            <a:ext cx="7734300" cy="5811838"/>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0DF277BE-04EF-423C-8B61-19377222E328}"/>
              </a:ext>
            </a:extLst>
          </p:cNvPr>
          <p:cNvSpPr>
            <a:spLocks noGrp="1"/>
          </p:cNvSpPr>
          <p:nvPr>
            <p:ph type="dt" sz="half" idx="10"/>
          </p:nvPr>
        </p:nvSpPr>
        <p:spPr/>
        <p:txBody>
          <a:bodyPr/>
          <a:lstStyle/>
          <a:p>
            <a:fld id="{7428C33F-C083-4B4E-B4C2-D72288D55616}" type="datetime1">
              <a:rPr lang="en-US" smtClean="0"/>
              <a:t>1/11/2018</a:t>
            </a:fld>
            <a:endParaRPr lang="de-DE"/>
          </a:p>
        </p:txBody>
      </p:sp>
      <p:sp>
        <p:nvSpPr>
          <p:cNvPr id="5" name="Fußzeilenplatzhalter 4">
            <a:extLst>
              <a:ext uri="{FF2B5EF4-FFF2-40B4-BE49-F238E27FC236}">
                <a16:creationId xmlns:a16="http://schemas.microsoft.com/office/drawing/2014/main" id="{79C8363B-9BE2-4983-8E53-ABB0F30E4C78}"/>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24591C5F-BA54-48D0-B121-A148D7E3CC49}"/>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2728226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de-DE"/>
              <a:t>Titelmasterformat durch Klicken bearbeiten</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Formatvorlagen des Textmasters bearbeiten</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0D66436C-6151-4BAD-8475-969A01C99967}" type="datetime1">
              <a:rPr lang="en-US" smtClean="0"/>
              <a:t>1/11/2018</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en-US"/>
              <a:t>
              </a:t>
            </a:r>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1903294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de-DE"/>
              <a:t>Titelmasterformat durch Klicken bearbeiten</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4D9C2BA1-2F8C-4564-BFC9-5E85D38A1C74}" type="datetime1">
              <a:rPr lang="en-US" smtClean="0"/>
              <a:t>1/11/2018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288844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de-DE"/>
              <a:t>Titelmasterformat durch Klicken bearbeiten</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A96A55A0-01EF-4671-88B2-2602DFB4674D}" type="datetime1">
              <a:rPr lang="en-US" smtClean="0"/>
              <a:t>1/11/2018</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267431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E26089E5-FDF9-4B63-924E-32959EAABC87}" type="datetime1">
              <a:rPr lang="en-US" smtClean="0"/>
              <a:t>1/11/2018</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‹Nr.›</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de-DE"/>
              <a:t>Titelmasterformat durch Klicken bearbeiten</a:t>
            </a:r>
            <a:endParaRPr lang="en-US" dirty="0"/>
          </a:p>
        </p:txBody>
      </p:sp>
    </p:spTree>
    <p:extLst>
      <p:ext uri="{BB962C8B-B14F-4D97-AF65-F5344CB8AC3E}">
        <p14:creationId xmlns:p14="http://schemas.microsoft.com/office/powerpoint/2010/main" val="3625140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68675B-91E2-4145-90E1-B3C456CC53D3}" type="datetime1">
              <a:rPr lang="en-US" smtClean="0"/>
              <a:t>1/11/2018</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949307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de-DE"/>
              <a:t>Titelmasterformat durch Klicken bearbeiten</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079A0164-B18D-4B53-A82A-5B20CF0AE103}" type="datetime1">
              <a:rPr lang="en-US" smtClean="0"/>
              <a:t>1/11/2018</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en-US"/>
              <a:t>
              </a:t>
            </a:r>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3035875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C6873091-3D0E-4790-90D7-957735EB44EE}" type="datetime1">
              <a:rPr lang="en-US" smtClean="0"/>
              <a:t>1/11/2018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009158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de-DE"/>
              <a:t>Titelmasterformat durch Klicken bearbeiten</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C3B64FAF-DFA3-4C9C-B238-7836E93E5C82}" type="datetime1">
              <a:rPr lang="en-US" smtClean="0"/>
              <a:t>1/11/2018</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r>
              <a:rPr lang="en-US"/>
              <a:t>
              </a:t>
            </a:r>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6D22F896-40B5-4ADD-8801-0D06FADFA095}" type="slidenum">
              <a:rPr lang="en-US" smtClean="0"/>
              <a:pPr/>
              <a:t>‹Nr.›</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106401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7F777997-FB7C-4799-B434-10E55D31E7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a:extLst>
              <a:ext uri="{FF2B5EF4-FFF2-40B4-BE49-F238E27FC236}">
                <a16:creationId xmlns:a16="http://schemas.microsoft.com/office/drawing/2014/main" id="{22AE8368-E89D-4DA6-BEDB-144166F500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AD28578E-9BEA-48D5-B219-EED8377583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396BDA-5AAE-4454-9FBB-8F682FC35FE4}" type="datetime1">
              <a:rPr lang="en-US" smtClean="0"/>
              <a:t>1/11/2018</a:t>
            </a:fld>
            <a:endParaRPr lang="de-DE"/>
          </a:p>
        </p:txBody>
      </p:sp>
      <p:sp>
        <p:nvSpPr>
          <p:cNvPr id="5" name="Fußzeilenplatzhalter 4">
            <a:extLst>
              <a:ext uri="{FF2B5EF4-FFF2-40B4-BE49-F238E27FC236}">
                <a16:creationId xmlns:a16="http://schemas.microsoft.com/office/drawing/2014/main" id="{8BE6552F-C310-4066-9703-B6DE685FC1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de-DE"/>
              <a:t>
              </a:t>
            </a:r>
          </a:p>
        </p:txBody>
      </p:sp>
      <p:sp>
        <p:nvSpPr>
          <p:cNvPr id="6" name="Foliennummernplatzhalter 5">
            <a:extLst>
              <a:ext uri="{FF2B5EF4-FFF2-40B4-BE49-F238E27FC236}">
                <a16:creationId xmlns:a16="http://schemas.microsoft.com/office/drawing/2014/main" id="{717A1F7D-CB3A-4DD7-A54F-202CA3A6B7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23541A-9FB5-4496-A27D-EDB81EAA942C}" type="slidenum">
              <a:rPr lang="de-DE" smtClean="0"/>
              <a:t>‹Nr.›</a:t>
            </a:fld>
            <a:endParaRPr lang="de-DE"/>
          </a:p>
        </p:txBody>
      </p:sp>
    </p:spTree>
    <p:extLst>
      <p:ext uri="{BB962C8B-B14F-4D97-AF65-F5344CB8AC3E}">
        <p14:creationId xmlns:p14="http://schemas.microsoft.com/office/powerpoint/2010/main" val="200621676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79B3917-D496-4107-A1EB-A054A92376ED}"/>
              </a:ext>
            </a:extLst>
          </p:cNvPr>
          <p:cNvSpPr>
            <a:spLocks noGrp="1"/>
          </p:cNvSpPr>
          <p:nvPr>
            <p:ph type="ctrTitle"/>
          </p:nvPr>
        </p:nvSpPr>
        <p:spPr/>
        <p:txBody>
          <a:bodyPr/>
          <a:lstStyle/>
          <a:p>
            <a:r>
              <a:rPr lang="de-DE" sz="4400" dirty="0"/>
              <a:t>Ausstellungen erleben</a:t>
            </a:r>
            <a:br>
              <a:rPr lang="de-DE" dirty="0"/>
            </a:br>
            <a:r>
              <a:rPr lang="de-DE" sz="2000" dirty="0"/>
              <a:t>Human Data Interaction</a:t>
            </a:r>
            <a:endParaRPr lang="de-DE" dirty="0"/>
          </a:p>
        </p:txBody>
      </p:sp>
      <p:sp>
        <p:nvSpPr>
          <p:cNvPr id="3" name="Untertitel 2">
            <a:extLst>
              <a:ext uri="{FF2B5EF4-FFF2-40B4-BE49-F238E27FC236}">
                <a16:creationId xmlns:a16="http://schemas.microsoft.com/office/drawing/2014/main" id="{2B0EEFBF-F8D5-4DC8-A578-96A6EF886569}"/>
              </a:ext>
            </a:extLst>
          </p:cNvPr>
          <p:cNvSpPr>
            <a:spLocks noGrp="1"/>
          </p:cNvSpPr>
          <p:nvPr>
            <p:ph type="subTitle" idx="1"/>
          </p:nvPr>
        </p:nvSpPr>
        <p:spPr/>
        <p:txBody>
          <a:bodyPr/>
          <a:lstStyle/>
          <a:p>
            <a:r>
              <a:rPr lang="de-DE" dirty="0"/>
              <a:t>WS 2017/2018</a:t>
            </a:r>
          </a:p>
        </p:txBody>
      </p:sp>
      <p:sp>
        <p:nvSpPr>
          <p:cNvPr id="4" name="Textfeld 3">
            <a:extLst>
              <a:ext uri="{FF2B5EF4-FFF2-40B4-BE49-F238E27FC236}">
                <a16:creationId xmlns:a16="http://schemas.microsoft.com/office/drawing/2014/main" id="{5DB9FA8C-7DE1-481D-B04A-5FF2D9812B99}"/>
              </a:ext>
            </a:extLst>
          </p:cNvPr>
          <p:cNvSpPr txBox="1"/>
          <p:nvPr/>
        </p:nvSpPr>
        <p:spPr>
          <a:xfrm>
            <a:off x="687629" y="3277210"/>
            <a:ext cx="6269126" cy="1477328"/>
          </a:xfrm>
          <a:prstGeom prst="rect">
            <a:avLst/>
          </a:prstGeom>
          <a:noFill/>
        </p:spPr>
        <p:txBody>
          <a:bodyPr wrap="square" rtlCol="0">
            <a:spAutoFit/>
          </a:bodyPr>
          <a:lstStyle/>
          <a:p>
            <a:r>
              <a:rPr lang="de-DE" dirty="0">
                <a:solidFill>
                  <a:schemeClr val="bg1"/>
                </a:solidFill>
              </a:rPr>
              <a:t>18.01.2017</a:t>
            </a:r>
          </a:p>
          <a:p>
            <a:endParaRPr lang="de-DE" dirty="0">
              <a:solidFill>
                <a:schemeClr val="bg1"/>
              </a:solidFill>
            </a:endParaRPr>
          </a:p>
          <a:p>
            <a:r>
              <a:rPr lang="de-DE" dirty="0">
                <a:solidFill>
                  <a:schemeClr val="bg1"/>
                </a:solidFill>
              </a:rPr>
              <a:t>Prof. Kohler,  Prof. Dr. Nagel</a:t>
            </a:r>
          </a:p>
          <a:p>
            <a:endParaRPr lang="de-DE" dirty="0">
              <a:solidFill>
                <a:schemeClr val="bg1"/>
              </a:solidFill>
            </a:endParaRPr>
          </a:p>
          <a:p>
            <a:r>
              <a:rPr lang="de-DE" dirty="0" err="1">
                <a:solidFill>
                  <a:schemeClr val="bg1"/>
                </a:solidFill>
              </a:rPr>
              <a:t>Cristin</a:t>
            </a:r>
            <a:r>
              <a:rPr lang="de-DE" dirty="0">
                <a:solidFill>
                  <a:schemeClr val="bg1"/>
                </a:solidFill>
              </a:rPr>
              <a:t> Volz, Cem </a:t>
            </a:r>
            <a:r>
              <a:rPr lang="de-DE" dirty="0" err="1">
                <a:solidFill>
                  <a:schemeClr val="bg1"/>
                </a:solidFill>
              </a:rPr>
              <a:t>Tekinbas</a:t>
            </a:r>
            <a:r>
              <a:rPr lang="de-DE" dirty="0">
                <a:solidFill>
                  <a:schemeClr val="bg1"/>
                </a:solidFill>
              </a:rPr>
              <a:t>, Janine Proft, Kathrin Kamuf</a:t>
            </a:r>
          </a:p>
        </p:txBody>
      </p:sp>
      <p:sp>
        <p:nvSpPr>
          <p:cNvPr id="5" name="Foliennummernplatzhalter 4">
            <a:extLst>
              <a:ext uri="{FF2B5EF4-FFF2-40B4-BE49-F238E27FC236}">
                <a16:creationId xmlns:a16="http://schemas.microsoft.com/office/drawing/2014/main" id="{880BD327-5161-40E3-AD25-E50328C18C94}"/>
              </a:ext>
            </a:extLst>
          </p:cNvPr>
          <p:cNvSpPr>
            <a:spLocks noGrp="1"/>
          </p:cNvSpPr>
          <p:nvPr>
            <p:ph type="sldNum" sz="quarter" idx="12"/>
          </p:nvPr>
        </p:nvSpPr>
        <p:spPr/>
        <p:txBody>
          <a:bodyPr/>
          <a:lstStyle/>
          <a:p>
            <a:fld id="{6D22F896-40B5-4ADD-8801-0D06FADFA095}" type="slidenum">
              <a:rPr lang="en-US" smtClean="0"/>
              <a:t>1</a:t>
            </a:fld>
            <a:endParaRPr lang="en-US" dirty="0"/>
          </a:p>
        </p:txBody>
      </p:sp>
    </p:spTree>
    <p:extLst>
      <p:ext uri="{BB962C8B-B14F-4D97-AF65-F5344CB8AC3E}">
        <p14:creationId xmlns:p14="http://schemas.microsoft.com/office/powerpoint/2010/main" val="2300668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FA9CEFDD-20AB-4DEE-8E8F-89F596DD2D56}"/>
              </a:ext>
            </a:extLst>
          </p:cNvPr>
          <p:cNvSpPr>
            <a:spLocks noGrp="1"/>
          </p:cNvSpPr>
          <p:nvPr>
            <p:ph type="title"/>
          </p:nvPr>
        </p:nvSpPr>
        <p:spPr/>
        <p:txBody>
          <a:bodyPr/>
          <a:lstStyle/>
          <a:p>
            <a:r>
              <a:rPr lang="de-DE" dirty="0"/>
              <a:t>4. Finales Konzept</a:t>
            </a:r>
          </a:p>
        </p:txBody>
      </p:sp>
      <p:sp>
        <p:nvSpPr>
          <p:cNvPr id="6" name="Textplatzhalter 5">
            <a:extLst>
              <a:ext uri="{FF2B5EF4-FFF2-40B4-BE49-F238E27FC236}">
                <a16:creationId xmlns:a16="http://schemas.microsoft.com/office/drawing/2014/main" id="{28382827-E7C1-4DF5-9203-A670688FE7A5}"/>
              </a:ext>
            </a:extLst>
          </p:cNvPr>
          <p:cNvSpPr>
            <a:spLocks noGrp="1"/>
          </p:cNvSpPr>
          <p:nvPr>
            <p:ph type="body" idx="1"/>
          </p:nvPr>
        </p:nvSpPr>
        <p:spPr/>
        <p:txBody>
          <a:bodyPr/>
          <a:lstStyle/>
          <a:p>
            <a:r>
              <a:rPr lang="de-DE" dirty="0"/>
              <a:t>Prototyp</a:t>
            </a:r>
          </a:p>
        </p:txBody>
      </p:sp>
      <p:sp>
        <p:nvSpPr>
          <p:cNvPr id="7" name="Inhaltsplatzhalter 6">
            <a:extLst>
              <a:ext uri="{FF2B5EF4-FFF2-40B4-BE49-F238E27FC236}">
                <a16:creationId xmlns:a16="http://schemas.microsoft.com/office/drawing/2014/main" id="{AAA431BE-90C6-47F4-A7F2-78D49F562430}"/>
              </a:ext>
            </a:extLst>
          </p:cNvPr>
          <p:cNvSpPr>
            <a:spLocks noGrp="1"/>
          </p:cNvSpPr>
          <p:nvPr>
            <p:ph sz="half" idx="2"/>
          </p:nvPr>
        </p:nvSpPr>
        <p:spPr/>
        <p:txBody>
          <a:bodyPr/>
          <a:lstStyle/>
          <a:p>
            <a:r>
              <a:rPr lang="de-DE" dirty="0"/>
              <a:t>BILD</a:t>
            </a:r>
          </a:p>
        </p:txBody>
      </p:sp>
      <p:sp>
        <p:nvSpPr>
          <p:cNvPr id="8" name="Textplatzhalter 7">
            <a:extLst>
              <a:ext uri="{FF2B5EF4-FFF2-40B4-BE49-F238E27FC236}">
                <a16:creationId xmlns:a16="http://schemas.microsoft.com/office/drawing/2014/main" id="{4ECA8538-AEEB-446E-894C-6FEFBEADD83C}"/>
              </a:ext>
            </a:extLst>
          </p:cNvPr>
          <p:cNvSpPr>
            <a:spLocks noGrp="1"/>
          </p:cNvSpPr>
          <p:nvPr>
            <p:ph type="body" sz="quarter" idx="3"/>
          </p:nvPr>
        </p:nvSpPr>
        <p:spPr/>
        <p:txBody>
          <a:bodyPr/>
          <a:lstStyle/>
          <a:p>
            <a:r>
              <a:rPr lang="de-DE" dirty="0"/>
              <a:t>Konzept</a:t>
            </a:r>
          </a:p>
        </p:txBody>
      </p:sp>
      <p:sp>
        <p:nvSpPr>
          <p:cNvPr id="9" name="Inhaltsplatzhalter 8">
            <a:extLst>
              <a:ext uri="{FF2B5EF4-FFF2-40B4-BE49-F238E27FC236}">
                <a16:creationId xmlns:a16="http://schemas.microsoft.com/office/drawing/2014/main" id="{DDCCEFF1-E4BA-4303-9AEB-084E0B145483}"/>
              </a:ext>
            </a:extLst>
          </p:cNvPr>
          <p:cNvSpPr>
            <a:spLocks noGrp="1"/>
          </p:cNvSpPr>
          <p:nvPr>
            <p:ph sz="quarter" idx="4"/>
          </p:nvPr>
        </p:nvSpPr>
        <p:spPr/>
        <p:txBody>
          <a:bodyPr/>
          <a:lstStyle/>
          <a:p>
            <a:r>
              <a:rPr lang="de-DE" dirty="0"/>
              <a:t>Was fehlt vom Konzept in der Umsetzung?</a:t>
            </a:r>
          </a:p>
          <a:p>
            <a:r>
              <a:rPr lang="de-DE" dirty="0"/>
              <a:t>…</a:t>
            </a:r>
          </a:p>
        </p:txBody>
      </p:sp>
      <p:sp>
        <p:nvSpPr>
          <p:cNvPr id="4" name="Foliennummernplatzhalter 3">
            <a:extLst>
              <a:ext uri="{FF2B5EF4-FFF2-40B4-BE49-F238E27FC236}">
                <a16:creationId xmlns:a16="http://schemas.microsoft.com/office/drawing/2014/main" id="{FBE0CEA4-E41C-4A38-800C-3BEE8D3A848B}"/>
              </a:ext>
            </a:extLst>
          </p:cNvPr>
          <p:cNvSpPr>
            <a:spLocks noGrp="1"/>
          </p:cNvSpPr>
          <p:nvPr>
            <p:ph type="sldNum" sz="quarter" idx="12"/>
          </p:nvPr>
        </p:nvSpPr>
        <p:spPr/>
        <p:txBody>
          <a:bodyPr/>
          <a:lstStyle/>
          <a:p>
            <a:fld id="{6D22F896-40B5-4ADD-8801-0D06FADFA095}" type="slidenum">
              <a:rPr lang="en-US" smtClean="0"/>
              <a:t>10</a:t>
            </a:fld>
            <a:endParaRPr lang="en-US" dirty="0"/>
          </a:p>
        </p:txBody>
      </p:sp>
    </p:spTree>
    <p:extLst>
      <p:ext uri="{BB962C8B-B14F-4D97-AF65-F5344CB8AC3E}">
        <p14:creationId xmlns:p14="http://schemas.microsoft.com/office/powerpoint/2010/main" val="4223071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C5BE7C-30BC-4019-A143-A3F4A7AACE4F}"/>
              </a:ext>
            </a:extLst>
          </p:cNvPr>
          <p:cNvSpPr>
            <a:spLocks noGrp="1"/>
          </p:cNvSpPr>
          <p:nvPr>
            <p:ph type="title"/>
          </p:nvPr>
        </p:nvSpPr>
        <p:spPr/>
        <p:txBody>
          <a:bodyPr/>
          <a:lstStyle/>
          <a:p>
            <a:r>
              <a:rPr lang="de-DE" dirty="0"/>
              <a:t>5. Technologien</a:t>
            </a:r>
          </a:p>
        </p:txBody>
      </p:sp>
      <p:sp>
        <p:nvSpPr>
          <p:cNvPr id="3" name="Inhaltsplatzhalter 2">
            <a:extLst>
              <a:ext uri="{FF2B5EF4-FFF2-40B4-BE49-F238E27FC236}">
                <a16:creationId xmlns:a16="http://schemas.microsoft.com/office/drawing/2014/main" id="{96325062-FB49-45F0-A5E9-F4A065209DF9}"/>
              </a:ext>
            </a:extLst>
          </p:cNvPr>
          <p:cNvSpPr>
            <a:spLocks noGrp="1"/>
          </p:cNvSpPr>
          <p:nvPr>
            <p:ph idx="1"/>
          </p:nvPr>
        </p:nvSpPr>
        <p:spPr/>
        <p:txBody>
          <a:bodyPr anchor="t"/>
          <a:lstStyle/>
          <a:p>
            <a:endParaRPr lang="de-DE" dirty="0"/>
          </a:p>
        </p:txBody>
      </p:sp>
      <p:sp>
        <p:nvSpPr>
          <p:cNvPr id="4" name="Foliennummernplatzhalter 3">
            <a:extLst>
              <a:ext uri="{FF2B5EF4-FFF2-40B4-BE49-F238E27FC236}">
                <a16:creationId xmlns:a16="http://schemas.microsoft.com/office/drawing/2014/main" id="{6ED9F258-BD22-4ED2-9B5D-EE160B2D8C66}"/>
              </a:ext>
            </a:extLst>
          </p:cNvPr>
          <p:cNvSpPr>
            <a:spLocks noGrp="1"/>
          </p:cNvSpPr>
          <p:nvPr>
            <p:ph type="sldNum" sz="quarter" idx="12"/>
          </p:nvPr>
        </p:nvSpPr>
        <p:spPr/>
        <p:txBody>
          <a:bodyPr/>
          <a:lstStyle/>
          <a:p>
            <a:fld id="{6D22F896-40B5-4ADD-8801-0D06FADFA095}" type="slidenum">
              <a:rPr lang="en-US" smtClean="0"/>
              <a:t>11</a:t>
            </a:fld>
            <a:endParaRPr lang="en-US" dirty="0"/>
          </a:p>
        </p:txBody>
      </p:sp>
    </p:spTree>
    <p:extLst>
      <p:ext uri="{BB962C8B-B14F-4D97-AF65-F5344CB8AC3E}">
        <p14:creationId xmlns:p14="http://schemas.microsoft.com/office/powerpoint/2010/main" val="29661461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69A5C79-C3FB-4A34-8848-D625ACB09A08}"/>
              </a:ext>
            </a:extLst>
          </p:cNvPr>
          <p:cNvSpPr>
            <a:spLocks noGrp="1"/>
          </p:cNvSpPr>
          <p:nvPr>
            <p:ph type="title"/>
          </p:nvPr>
        </p:nvSpPr>
        <p:spPr/>
        <p:txBody>
          <a:bodyPr/>
          <a:lstStyle/>
          <a:p>
            <a:r>
              <a:rPr lang="de-DE" dirty="0"/>
              <a:t>6. Reflexion</a:t>
            </a:r>
          </a:p>
        </p:txBody>
      </p:sp>
      <p:sp>
        <p:nvSpPr>
          <p:cNvPr id="3" name="Inhaltsplatzhalter 2">
            <a:extLst>
              <a:ext uri="{FF2B5EF4-FFF2-40B4-BE49-F238E27FC236}">
                <a16:creationId xmlns:a16="http://schemas.microsoft.com/office/drawing/2014/main" id="{3DF003DF-AA23-4A35-863C-431BD17D0756}"/>
              </a:ext>
            </a:extLst>
          </p:cNvPr>
          <p:cNvSpPr>
            <a:spLocks noGrp="1"/>
          </p:cNvSpPr>
          <p:nvPr>
            <p:ph idx="1"/>
          </p:nvPr>
        </p:nvSpPr>
        <p:spPr/>
        <p:txBody>
          <a:bodyPr anchor="t"/>
          <a:lstStyle/>
          <a:p>
            <a:pPr marL="0" indent="0">
              <a:buNone/>
            </a:pPr>
            <a:r>
              <a:rPr lang="de-DE" dirty="0"/>
              <a:t>Haben Sie erreicht, was Sie wollten? Welchen Bezug sehen Sie zu den theoretischen Inhalten der Vorlesung?</a:t>
            </a:r>
          </a:p>
          <a:p>
            <a:pPr marL="0" indent="0">
              <a:buNone/>
            </a:pPr>
            <a:r>
              <a:rPr lang="de-DE" dirty="0"/>
              <a:t>Ausblick: Welche weiteren Ideen haben Sie? Was könnten interessante nächste Schritte sein?</a:t>
            </a:r>
          </a:p>
          <a:p>
            <a:pPr marL="0" indent="0">
              <a:buNone/>
            </a:pPr>
            <a:r>
              <a:rPr lang="de-DE" dirty="0"/>
              <a:t>mit evtl. </a:t>
            </a:r>
            <a:r>
              <a:rPr lang="de-DE" dirty="0" err="1"/>
              <a:t>Limitations</a:t>
            </a:r>
            <a:r>
              <a:rPr lang="de-DE" dirty="0"/>
              <a:t> und Future Work.</a:t>
            </a:r>
          </a:p>
          <a:p>
            <a:endParaRPr lang="de-DE" dirty="0"/>
          </a:p>
        </p:txBody>
      </p:sp>
      <p:sp>
        <p:nvSpPr>
          <p:cNvPr id="4" name="Foliennummernplatzhalter 3">
            <a:extLst>
              <a:ext uri="{FF2B5EF4-FFF2-40B4-BE49-F238E27FC236}">
                <a16:creationId xmlns:a16="http://schemas.microsoft.com/office/drawing/2014/main" id="{D3B9CC10-D734-487A-B582-F21C314CE677}"/>
              </a:ext>
            </a:extLst>
          </p:cNvPr>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2267255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31B6676-1325-4401-96A6-F8D3B9BDADD9}"/>
              </a:ext>
            </a:extLst>
          </p:cNvPr>
          <p:cNvSpPr>
            <a:spLocks noGrp="1"/>
          </p:cNvSpPr>
          <p:nvPr>
            <p:ph type="title"/>
          </p:nvPr>
        </p:nvSpPr>
        <p:spPr/>
        <p:txBody>
          <a:bodyPr/>
          <a:lstStyle/>
          <a:p>
            <a:r>
              <a:rPr lang="de-DE" dirty="0"/>
              <a:t>7. Demo</a:t>
            </a:r>
          </a:p>
        </p:txBody>
      </p:sp>
      <p:sp>
        <p:nvSpPr>
          <p:cNvPr id="7" name="Inhaltsplatzhalter 6">
            <a:extLst>
              <a:ext uri="{FF2B5EF4-FFF2-40B4-BE49-F238E27FC236}">
                <a16:creationId xmlns:a16="http://schemas.microsoft.com/office/drawing/2014/main" id="{DFC34D2B-B24C-4A68-BE2D-57EA857C4467}"/>
              </a:ext>
            </a:extLst>
          </p:cNvPr>
          <p:cNvSpPr>
            <a:spLocks noGrp="1"/>
          </p:cNvSpPr>
          <p:nvPr>
            <p:ph idx="1"/>
          </p:nvPr>
        </p:nvSpPr>
        <p:spPr/>
        <p:txBody>
          <a:bodyPr/>
          <a:lstStyle/>
          <a:p>
            <a:endParaRPr lang="de-DE" dirty="0"/>
          </a:p>
        </p:txBody>
      </p:sp>
      <p:sp>
        <p:nvSpPr>
          <p:cNvPr id="4" name="Foliennummernplatzhalter 3">
            <a:extLst>
              <a:ext uri="{FF2B5EF4-FFF2-40B4-BE49-F238E27FC236}">
                <a16:creationId xmlns:a16="http://schemas.microsoft.com/office/drawing/2014/main" id="{22C22869-3764-4897-9168-F20F90738954}"/>
              </a:ext>
            </a:extLst>
          </p:cNvPr>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1246362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7D187D-CB29-479F-A29D-5E65353D50FC}"/>
              </a:ext>
            </a:extLst>
          </p:cNvPr>
          <p:cNvSpPr>
            <a:spLocks noGrp="1"/>
          </p:cNvSpPr>
          <p:nvPr>
            <p:ph type="title"/>
          </p:nvPr>
        </p:nvSpPr>
        <p:spPr/>
        <p:txBody>
          <a:bodyPr/>
          <a:lstStyle/>
          <a:p>
            <a:r>
              <a:rPr lang="de-DE" dirty="0"/>
              <a:t>Gliederung</a:t>
            </a:r>
          </a:p>
        </p:txBody>
      </p:sp>
      <p:sp>
        <p:nvSpPr>
          <p:cNvPr id="3" name="Inhaltsplatzhalter 2">
            <a:extLst>
              <a:ext uri="{FF2B5EF4-FFF2-40B4-BE49-F238E27FC236}">
                <a16:creationId xmlns:a16="http://schemas.microsoft.com/office/drawing/2014/main" id="{ED69DA8F-7D44-483D-A89A-2CFFE1DDBEF4}"/>
              </a:ext>
            </a:extLst>
          </p:cNvPr>
          <p:cNvSpPr>
            <a:spLocks noGrp="1"/>
          </p:cNvSpPr>
          <p:nvPr>
            <p:ph idx="1"/>
          </p:nvPr>
        </p:nvSpPr>
        <p:spPr/>
        <p:txBody>
          <a:bodyPr anchor="t"/>
          <a:lstStyle/>
          <a:p>
            <a:pPr marL="342900" indent="-342900">
              <a:buFont typeface="+mj-lt"/>
              <a:buAutoNum type="arabicPeriod"/>
            </a:pPr>
            <a:r>
              <a:rPr lang="de-DE" dirty="0"/>
              <a:t>Motivation</a:t>
            </a:r>
          </a:p>
          <a:p>
            <a:pPr marL="342900" indent="-342900">
              <a:buFont typeface="+mj-lt"/>
              <a:buAutoNum type="arabicPeriod"/>
            </a:pPr>
            <a:r>
              <a:rPr lang="de-DE" dirty="0"/>
              <a:t>Persona, User Story</a:t>
            </a:r>
          </a:p>
          <a:p>
            <a:pPr marL="342900" indent="-342900">
              <a:buFont typeface="+mj-lt"/>
              <a:buAutoNum type="arabicPeriod"/>
            </a:pPr>
            <a:r>
              <a:rPr lang="de-DE" dirty="0"/>
              <a:t>Erste Schritte</a:t>
            </a:r>
          </a:p>
          <a:p>
            <a:pPr marL="342900" indent="-342900">
              <a:buFont typeface="+mj-lt"/>
              <a:buAutoNum type="arabicPeriod"/>
            </a:pPr>
            <a:r>
              <a:rPr lang="de-DE" dirty="0"/>
              <a:t>Finales Konzept</a:t>
            </a:r>
          </a:p>
          <a:p>
            <a:pPr marL="342900" indent="-342900">
              <a:buFont typeface="+mj-lt"/>
              <a:buAutoNum type="arabicPeriod"/>
            </a:pPr>
            <a:r>
              <a:rPr lang="de-DE" dirty="0"/>
              <a:t>Technologien</a:t>
            </a:r>
          </a:p>
          <a:p>
            <a:pPr marL="342900" indent="-342900">
              <a:buFont typeface="+mj-lt"/>
              <a:buAutoNum type="arabicPeriod"/>
            </a:pPr>
            <a:r>
              <a:rPr lang="de-DE" dirty="0"/>
              <a:t>Reflexion</a:t>
            </a:r>
          </a:p>
          <a:p>
            <a:pPr marL="342900" indent="-342900">
              <a:buFont typeface="+mj-lt"/>
              <a:buAutoNum type="arabicPeriod"/>
            </a:pPr>
            <a:r>
              <a:rPr lang="de-DE" dirty="0"/>
              <a:t>Demo</a:t>
            </a:r>
          </a:p>
          <a:p>
            <a:pPr marL="342900" indent="-342900">
              <a:buFont typeface="+mj-lt"/>
              <a:buAutoNum type="arabicPeriod"/>
            </a:pPr>
            <a:endParaRPr lang="de-DE" dirty="0"/>
          </a:p>
        </p:txBody>
      </p:sp>
      <p:sp>
        <p:nvSpPr>
          <p:cNvPr id="4" name="Foliennummernplatzhalter 3">
            <a:extLst>
              <a:ext uri="{FF2B5EF4-FFF2-40B4-BE49-F238E27FC236}">
                <a16:creationId xmlns:a16="http://schemas.microsoft.com/office/drawing/2014/main" id="{517A5D43-477E-42EC-B47B-CF8D4568267E}"/>
              </a:ext>
            </a:extLst>
          </p:cNvPr>
          <p:cNvSpPr>
            <a:spLocks noGrp="1"/>
          </p:cNvSpPr>
          <p:nvPr>
            <p:ph type="sldNum" sz="quarter" idx="12"/>
          </p:nvPr>
        </p:nvSpPr>
        <p:spPr/>
        <p:txBody>
          <a:bodyPr/>
          <a:lstStyle/>
          <a:p>
            <a:fld id="{6D22F896-40B5-4ADD-8801-0D06FADFA095}" type="slidenum">
              <a:rPr lang="en-US" smtClean="0"/>
              <a:t>2</a:t>
            </a:fld>
            <a:endParaRPr lang="en-US" dirty="0"/>
          </a:p>
        </p:txBody>
      </p:sp>
    </p:spTree>
    <p:extLst>
      <p:ext uri="{BB962C8B-B14F-4D97-AF65-F5344CB8AC3E}">
        <p14:creationId xmlns:p14="http://schemas.microsoft.com/office/powerpoint/2010/main" val="1418570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8142D18-73F6-4D7A-BCAA-BBD4E1D198F0}"/>
              </a:ext>
            </a:extLst>
          </p:cNvPr>
          <p:cNvSpPr>
            <a:spLocks noGrp="1"/>
          </p:cNvSpPr>
          <p:nvPr>
            <p:ph type="title"/>
          </p:nvPr>
        </p:nvSpPr>
        <p:spPr/>
        <p:txBody>
          <a:bodyPr/>
          <a:lstStyle/>
          <a:p>
            <a:r>
              <a:rPr lang="de-DE" dirty="0"/>
              <a:t>1. Motivation</a:t>
            </a:r>
          </a:p>
        </p:txBody>
      </p:sp>
      <p:sp>
        <p:nvSpPr>
          <p:cNvPr id="3" name="Inhaltsplatzhalter 2">
            <a:extLst>
              <a:ext uri="{FF2B5EF4-FFF2-40B4-BE49-F238E27FC236}">
                <a16:creationId xmlns:a16="http://schemas.microsoft.com/office/drawing/2014/main" id="{56643F39-9FD7-4492-A1E3-766D4C115455}"/>
              </a:ext>
            </a:extLst>
          </p:cNvPr>
          <p:cNvSpPr>
            <a:spLocks noGrp="1"/>
          </p:cNvSpPr>
          <p:nvPr>
            <p:ph idx="1"/>
          </p:nvPr>
        </p:nvSpPr>
        <p:spPr>
          <a:xfrm>
            <a:off x="581192" y="2180496"/>
            <a:ext cx="11029615" cy="3678303"/>
          </a:xfrm>
        </p:spPr>
        <p:txBody>
          <a:bodyPr anchor="t"/>
          <a:lstStyle/>
          <a:p>
            <a:r>
              <a:rPr lang="de-DE" dirty="0"/>
              <a:t>Museumsbesuch attraktiver gestalten</a:t>
            </a:r>
          </a:p>
          <a:p>
            <a:r>
              <a:rPr lang="de-DE" dirty="0"/>
              <a:t>Neue Erfahrungen im Museum</a:t>
            </a:r>
          </a:p>
          <a:p>
            <a:r>
              <a:rPr lang="de-DE" dirty="0"/>
              <a:t>Verschiedene Daten visualisieren</a:t>
            </a:r>
          </a:p>
          <a:p>
            <a:r>
              <a:rPr lang="de-DE" dirty="0"/>
              <a:t>Interaktionen am Surface Hub</a:t>
            </a:r>
          </a:p>
        </p:txBody>
      </p:sp>
      <p:sp>
        <p:nvSpPr>
          <p:cNvPr id="4" name="Foliennummernplatzhalter 3">
            <a:extLst>
              <a:ext uri="{FF2B5EF4-FFF2-40B4-BE49-F238E27FC236}">
                <a16:creationId xmlns:a16="http://schemas.microsoft.com/office/drawing/2014/main" id="{83FA6D34-E19A-4982-9856-32A3DCE33F3C}"/>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11074100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bwMode="auto">
          <a:xfrm>
            <a:off x="0" y="3353264"/>
            <a:ext cx="12192000" cy="324498"/>
          </a:xfrm>
          <a:prstGeom prst="rect">
            <a:avLst/>
          </a:prstGeom>
          <a:solidFill>
            <a:schemeClr val="bg1"/>
          </a:solidFill>
          <a:ln w="9525" algn="ctr">
            <a:noFill/>
            <a:miter lim="800000"/>
            <a:headEnd/>
            <a:tailEnd/>
          </a:ln>
          <a:effectLst/>
          <a:extLst/>
        </p:spPr>
        <p:txBody>
          <a:bodyPr wrap="square" lIns="72000" tIns="54000" rIns="72000" bIns="54000" rtlCol="0" anchor="ctr">
            <a:spAutoFit/>
          </a:bodyPr>
          <a:lstStyle/>
          <a:p>
            <a:pPr marL="215900" marR="0" lvl="0" indent="-215900" algn="ctr" defTabSz="914400" rtl="0" eaLnBrk="1" fontAlgn="auto" latinLnBrk="0" hangingPunct="1">
              <a:lnSpc>
                <a:spcPct val="100000"/>
              </a:lnSpc>
              <a:spcBef>
                <a:spcPts val="0"/>
              </a:spcBef>
              <a:spcAft>
                <a:spcPts val="563"/>
              </a:spcAft>
              <a:buClr>
                <a:srgbClr val="44546A"/>
              </a:buClr>
              <a:buSzTx/>
              <a:buFontTx/>
              <a:buNone/>
              <a:tabLst/>
              <a:defRPr/>
            </a:pPr>
            <a:endParaRPr kumimoji="0" lang="de-DE" sz="14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46" name="Rectangle 45"/>
          <p:cNvSpPr/>
          <p:nvPr/>
        </p:nvSpPr>
        <p:spPr>
          <a:xfrm>
            <a:off x="1" y="0"/>
            <a:ext cx="12192000" cy="1175537"/>
          </a:xfrm>
          <a:prstGeom prst="rect">
            <a:avLst/>
          </a:prstGeom>
          <a:solidFill>
            <a:srgbClr val="A8AFAF"/>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27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7200" b="1"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Maximilian Müller</a:t>
            </a:r>
          </a:p>
        </p:txBody>
      </p:sp>
      <p:sp>
        <p:nvSpPr>
          <p:cNvPr id="48" name="TextBox 47"/>
          <p:cNvSpPr txBox="1"/>
          <p:nvPr/>
        </p:nvSpPr>
        <p:spPr>
          <a:xfrm>
            <a:off x="5579469" y="4644449"/>
            <a:ext cx="2097952"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Persönliche Ziele:</a:t>
            </a:r>
          </a:p>
        </p:txBody>
      </p:sp>
      <p:sp>
        <p:nvSpPr>
          <p:cNvPr id="49" name="TextBox 48"/>
          <p:cNvSpPr txBox="1"/>
          <p:nvPr/>
        </p:nvSpPr>
        <p:spPr>
          <a:xfrm>
            <a:off x="2771364" y="4644449"/>
            <a:ext cx="2654536" cy="317554"/>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Persönlichkeit:</a:t>
            </a:r>
          </a:p>
        </p:txBody>
      </p:sp>
      <p:sp>
        <p:nvSpPr>
          <p:cNvPr id="54" name="Rectangle 53"/>
          <p:cNvSpPr/>
          <p:nvPr/>
        </p:nvSpPr>
        <p:spPr>
          <a:xfrm>
            <a:off x="2773763" y="1555694"/>
            <a:ext cx="5509643" cy="299471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3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Maximilian Müller ist ein stets gutgelaunter Mensch. Neben seinem BWL-Studium, geht er gerne auf Reisen und trifft sich gerne mit seinen Freunden und ist immer in Bewegung. In seiner Freizeit ist er immer auf Achse, weshalb er auch hin und wieder sein Studium schleifen lässt. Er ist für alle Freizeitaktivitäten zu haben, sei es im Urlaub oder auch in seiner Heimatstadt Stuttgart. Am meisten gefallen ihm Outdoor-Aktivitäten. Im Urlaub schaut er sich gerne die Sehenswürdigkeiten an. Seine Freunde überreden ihn hin und wieder in Museen zu gehen, wobei er mit diesen nichts anfangen kann. Das stupide Betrachten aller Objekte, die im Museum ausgestellt sind, langweilen ihn, sodass er schnell die Motivation verliert und lieber draußen auf die anderen wartet. </a:t>
            </a:r>
          </a:p>
        </p:txBody>
      </p:sp>
      <p:sp>
        <p:nvSpPr>
          <p:cNvPr id="55" name="TextBox 54"/>
          <p:cNvSpPr txBox="1"/>
          <p:nvPr/>
        </p:nvSpPr>
        <p:spPr>
          <a:xfrm>
            <a:off x="2771363" y="1248502"/>
            <a:ext cx="5512043" cy="305197"/>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Biographie:</a:t>
            </a:r>
            <a:endPar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56" name="TextBox 55"/>
          <p:cNvSpPr txBox="1"/>
          <p:nvPr/>
        </p:nvSpPr>
        <p:spPr>
          <a:xfrm>
            <a:off x="8648136" y="1247544"/>
            <a:ext cx="3342096"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Arbeitsumgebung:</a:t>
            </a:r>
          </a:p>
        </p:txBody>
      </p:sp>
      <p:sp>
        <p:nvSpPr>
          <p:cNvPr id="57" name="TextBox 56"/>
          <p:cNvSpPr txBox="1"/>
          <p:nvPr/>
        </p:nvSpPr>
        <p:spPr>
          <a:xfrm>
            <a:off x="8648136" y="2687629"/>
            <a:ext cx="3342096"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Herausforderungen:</a:t>
            </a:r>
          </a:p>
        </p:txBody>
      </p:sp>
      <p:sp>
        <p:nvSpPr>
          <p:cNvPr id="58" name="TextBox 57"/>
          <p:cNvSpPr txBox="1"/>
          <p:nvPr/>
        </p:nvSpPr>
        <p:spPr>
          <a:xfrm>
            <a:off x="8637223" y="4656438"/>
            <a:ext cx="3351587"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Technologien:</a:t>
            </a:r>
          </a:p>
        </p:txBody>
      </p:sp>
      <p:sp>
        <p:nvSpPr>
          <p:cNvPr id="59" name="Rectangle 58"/>
          <p:cNvSpPr/>
          <p:nvPr/>
        </p:nvSpPr>
        <p:spPr>
          <a:xfrm>
            <a:off x="204644" y="5773699"/>
            <a:ext cx="2215300" cy="92377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5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Was du heute kannst besorgen, das verschiebe stets auf morgen.</a:t>
            </a:r>
          </a:p>
        </p:txBody>
      </p:sp>
      <p:sp>
        <p:nvSpPr>
          <p:cNvPr id="62" name="Rectangle 61"/>
          <p:cNvSpPr/>
          <p:nvPr/>
        </p:nvSpPr>
        <p:spPr>
          <a:xfrm>
            <a:off x="8637225" y="1552701"/>
            <a:ext cx="3363432" cy="10872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Neben dem Studium arbeitet Maximilian im Support bei der Mustermann GmbH. Da er gerne mit Menschen arbeitetet und keine Scheu vor dem Telefonieren hat, ist der Job wie für ihn gemach, um seine Freizeit zu finanzieren.</a:t>
            </a:r>
          </a:p>
        </p:txBody>
      </p:sp>
      <p:sp>
        <p:nvSpPr>
          <p:cNvPr id="63" name="Rectangle 62"/>
          <p:cNvSpPr/>
          <p:nvPr/>
        </p:nvSpPr>
        <p:spPr>
          <a:xfrm>
            <a:off x="8637225" y="2994395"/>
            <a:ext cx="3363432" cy="1564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Auch bei nervigen Kunden freundlichen zu bleiben und ihnen zu helfen.</a:t>
            </a:r>
          </a:p>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Seine Reisen und Freizeitaktivitäten zu finanzieren</a:t>
            </a:r>
          </a:p>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Sein Studium </a:t>
            </a:r>
            <a:r>
              <a:rPr kumimoji="0" lang="de-DE" sz="13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erfolgreich</a:t>
            </a: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 abschließen und eine Festanstellung bekommen.</a:t>
            </a:r>
          </a:p>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endPar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64" name="Rectangle 63"/>
          <p:cNvSpPr/>
          <p:nvPr/>
        </p:nvSpPr>
        <p:spPr>
          <a:xfrm>
            <a:off x="5579469" y="4953448"/>
            <a:ext cx="2703937" cy="12557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0" marR="0" lvl="0" indent="0" algn="l" defTabSz="914400" rtl="0" eaLnBrk="1" fontAlgn="auto" latinLnBrk="0" hangingPunct="1">
              <a:lnSpc>
                <a:spcPct val="100000"/>
              </a:lnSpc>
              <a:spcBef>
                <a:spcPts val="0"/>
              </a:spcBef>
              <a:spcAft>
                <a:spcPts val="200"/>
              </a:spcAft>
              <a:buClrTx/>
              <a:buSzTx/>
              <a:buFontTx/>
              <a:buNone/>
              <a:tabLst/>
              <a:defRPr/>
            </a:pPr>
            <a:r>
              <a:rPr kumimoji="0" lang="de-DE" sz="13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 Die Welt bereisen und verschiedene Kulturen kennenlernen.</a:t>
            </a:r>
          </a:p>
        </p:txBody>
      </p:sp>
      <p:cxnSp>
        <p:nvCxnSpPr>
          <p:cNvPr id="5" name="Gerader Verbinder 4"/>
          <p:cNvCxnSpPr/>
          <p:nvPr/>
        </p:nvCxnSpPr>
        <p:spPr bwMode="auto">
          <a:xfrm>
            <a:off x="0" y="1196752"/>
            <a:ext cx="12192000" cy="0"/>
          </a:xfrm>
          <a:prstGeom prst="line">
            <a:avLst/>
          </a:prstGeom>
          <a:noFill/>
          <a:ln w="76200" cap="flat" cmpd="sng" algn="ctr">
            <a:solidFill>
              <a:schemeClr val="tx2"/>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5" name="Gerader Verbinder 64"/>
          <p:cNvCxnSpPr/>
          <p:nvPr/>
        </p:nvCxnSpPr>
        <p:spPr bwMode="auto">
          <a:xfrm>
            <a:off x="0" y="6826255"/>
            <a:ext cx="12192000" cy="0"/>
          </a:xfrm>
          <a:prstGeom prst="line">
            <a:avLst/>
          </a:prstGeom>
          <a:noFill/>
          <a:ln w="76200" cap="flat" cmpd="sng" algn="ctr">
            <a:solidFill>
              <a:schemeClr val="tx2"/>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6" name="TextBox 54"/>
          <p:cNvSpPr txBox="1"/>
          <p:nvPr/>
        </p:nvSpPr>
        <p:spPr>
          <a:xfrm>
            <a:off x="204644" y="1308616"/>
            <a:ext cx="2212900" cy="316785"/>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Alter: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28 Jahre</a:t>
            </a:r>
            <a:r>
              <a:rPr kumimoji="0" lang="de-DE" sz="11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 </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67" name="TextBox 54"/>
          <p:cNvSpPr txBox="1"/>
          <p:nvPr/>
        </p:nvSpPr>
        <p:spPr>
          <a:xfrm>
            <a:off x="204645" y="1561851"/>
            <a:ext cx="2212900" cy="307777"/>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Beruf: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Student</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84" name="TextBox 54"/>
          <p:cNvSpPr txBox="1"/>
          <p:nvPr/>
        </p:nvSpPr>
        <p:spPr>
          <a:xfrm>
            <a:off x="204645" y="1883212"/>
            <a:ext cx="2212900" cy="316785"/>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Status: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Ledig</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85" name="TextBox 54"/>
          <p:cNvSpPr txBox="1"/>
          <p:nvPr/>
        </p:nvSpPr>
        <p:spPr>
          <a:xfrm>
            <a:off x="204645" y="2191627"/>
            <a:ext cx="2212900" cy="316785"/>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Wohnort: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Stuttgart</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grpSp>
        <p:nvGrpSpPr>
          <p:cNvPr id="8" name="Gruppieren 7"/>
          <p:cNvGrpSpPr/>
          <p:nvPr/>
        </p:nvGrpSpPr>
        <p:grpSpPr>
          <a:xfrm>
            <a:off x="2771363" y="4957274"/>
            <a:ext cx="2654536" cy="247838"/>
            <a:chOff x="2771363" y="4957274"/>
            <a:chExt cx="2654536" cy="247838"/>
          </a:xfrm>
        </p:grpSpPr>
        <p:sp>
          <p:nvSpPr>
            <p:cNvPr id="50" name="Rectangle 49"/>
            <p:cNvSpPr/>
            <p:nvPr/>
          </p:nvSpPr>
          <p:spPr>
            <a:xfrm>
              <a:off x="2771363" y="4957274"/>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introvertiert</a:t>
              </a:r>
            </a:p>
          </p:txBody>
        </p:sp>
        <p:sp>
          <p:nvSpPr>
            <p:cNvPr id="7" name="Textfeld 6"/>
            <p:cNvSpPr txBox="1"/>
            <p:nvPr/>
          </p:nvSpPr>
          <p:spPr>
            <a:xfrm>
              <a:off x="4501530" y="4964215"/>
              <a:ext cx="924369" cy="240838"/>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extrovertiert</a:t>
              </a:r>
            </a:p>
          </p:txBody>
        </p:sp>
      </p:grpSp>
      <p:grpSp>
        <p:nvGrpSpPr>
          <p:cNvPr id="9" name="Gruppieren 8"/>
          <p:cNvGrpSpPr/>
          <p:nvPr/>
        </p:nvGrpSpPr>
        <p:grpSpPr>
          <a:xfrm>
            <a:off x="2771363" y="5291904"/>
            <a:ext cx="2654536" cy="247898"/>
            <a:chOff x="2771363" y="5291904"/>
            <a:chExt cx="2654536" cy="247898"/>
          </a:xfrm>
        </p:grpSpPr>
        <p:sp>
          <p:nvSpPr>
            <p:cNvPr id="87" name="Rectangle 49"/>
            <p:cNvSpPr/>
            <p:nvPr/>
          </p:nvSpPr>
          <p:spPr>
            <a:xfrm>
              <a:off x="2771363" y="5291964"/>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berechnend</a:t>
              </a:r>
            </a:p>
          </p:txBody>
        </p:sp>
        <p:sp>
          <p:nvSpPr>
            <p:cNvPr id="95" name="Textfeld 94"/>
            <p:cNvSpPr txBox="1"/>
            <p:nvPr/>
          </p:nvSpPr>
          <p:spPr>
            <a:xfrm>
              <a:off x="4501530" y="5291904"/>
              <a:ext cx="924369" cy="233597"/>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intuitiv</a:t>
              </a:r>
            </a:p>
          </p:txBody>
        </p:sp>
      </p:grpSp>
      <p:grpSp>
        <p:nvGrpSpPr>
          <p:cNvPr id="10" name="Gruppieren 9"/>
          <p:cNvGrpSpPr/>
          <p:nvPr/>
        </p:nvGrpSpPr>
        <p:grpSpPr>
          <a:xfrm>
            <a:off x="2771363" y="5626654"/>
            <a:ext cx="2654536" cy="247839"/>
            <a:chOff x="2771363" y="5626654"/>
            <a:chExt cx="2654536" cy="247839"/>
          </a:xfrm>
        </p:grpSpPr>
        <p:sp>
          <p:nvSpPr>
            <p:cNvPr id="88" name="Rectangle 49"/>
            <p:cNvSpPr/>
            <p:nvPr/>
          </p:nvSpPr>
          <p:spPr>
            <a:xfrm>
              <a:off x="2771363" y="5626654"/>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rational</a:t>
              </a:r>
            </a:p>
          </p:txBody>
        </p:sp>
        <p:sp>
          <p:nvSpPr>
            <p:cNvPr id="96" name="Textfeld 95"/>
            <p:cNvSpPr txBox="1"/>
            <p:nvPr/>
          </p:nvSpPr>
          <p:spPr>
            <a:xfrm>
              <a:off x="4501530" y="5626655"/>
              <a:ext cx="924369" cy="247838"/>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sensibel</a:t>
              </a:r>
            </a:p>
          </p:txBody>
        </p:sp>
      </p:grpSp>
      <p:grpSp>
        <p:nvGrpSpPr>
          <p:cNvPr id="11" name="Gruppieren 10"/>
          <p:cNvGrpSpPr/>
          <p:nvPr/>
        </p:nvGrpSpPr>
        <p:grpSpPr>
          <a:xfrm>
            <a:off x="2771363" y="5961403"/>
            <a:ext cx="2654536" cy="247838"/>
            <a:chOff x="2771363" y="5961403"/>
            <a:chExt cx="2654536" cy="247838"/>
          </a:xfrm>
        </p:grpSpPr>
        <p:sp>
          <p:nvSpPr>
            <p:cNvPr id="89" name="Rectangle 49"/>
            <p:cNvSpPr/>
            <p:nvPr/>
          </p:nvSpPr>
          <p:spPr>
            <a:xfrm>
              <a:off x="2771363" y="5961403"/>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entscheidend</a:t>
              </a:r>
            </a:p>
          </p:txBody>
        </p:sp>
        <p:sp>
          <p:nvSpPr>
            <p:cNvPr id="97" name="Textfeld 96"/>
            <p:cNvSpPr txBox="1"/>
            <p:nvPr/>
          </p:nvSpPr>
          <p:spPr>
            <a:xfrm>
              <a:off x="4501530" y="5961403"/>
              <a:ext cx="924369" cy="247838"/>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beobachtend</a:t>
              </a:r>
            </a:p>
          </p:txBody>
        </p:sp>
      </p:grpSp>
      <p:sp>
        <p:nvSpPr>
          <p:cNvPr id="51" name="Rectangle 41"/>
          <p:cNvSpPr/>
          <p:nvPr/>
        </p:nvSpPr>
        <p:spPr>
          <a:xfrm>
            <a:off x="8637222" y="4957134"/>
            <a:ext cx="3351588" cy="2128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IT &amp; Internet</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574" y="3206376"/>
            <a:ext cx="2829031" cy="2829031"/>
          </a:xfrm>
          <a:prstGeom prst="rect">
            <a:avLst/>
          </a:prstGeom>
        </p:spPr>
      </p:pic>
      <p:sp>
        <p:nvSpPr>
          <p:cNvPr id="47" name="Oval 70">
            <a:extLst>
              <a:ext uri="{FF2B5EF4-FFF2-40B4-BE49-F238E27FC236}">
                <a16:creationId xmlns:a16="http://schemas.microsoft.com/office/drawing/2014/main" id="{777FD73E-263A-463E-A80B-CBCF0838F582}"/>
              </a:ext>
            </a:extLst>
          </p:cNvPr>
          <p:cNvSpPr/>
          <p:nvPr/>
        </p:nvSpPr>
        <p:spPr>
          <a:xfrm>
            <a:off x="4234824" y="4935945"/>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69" name="Oval 70">
            <a:extLst>
              <a:ext uri="{FF2B5EF4-FFF2-40B4-BE49-F238E27FC236}">
                <a16:creationId xmlns:a16="http://schemas.microsoft.com/office/drawing/2014/main" id="{B578DA95-7455-49BE-882B-431BCABF70B4}"/>
              </a:ext>
            </a:extLst>
          </p:cNvPr>
          <p:cNvSpPr/>
          <p:nvPr/>
        </p:nvSpPr>
        <p:spPr>
          <a:xfrm>
            <a:off x="3933213" y="5224179"/>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70" name="Oval 70">
            <a:extLst>
              <a:ext uri="{FF2B5EF4-FFF2-40B4-BE49-F238E27FC236}">
                <a16:creationId xmlns:a16="http://schemas.microsoft.com/office/drawing/2014/main" id="{9E35ABFB-A8E0-42A3-8D37-AA75CF2E45FE}"/>
              </a:ext>
            </a:extLst>
          </p:cNvPr>
          <p:cNvSpPr/>
          <p:nvPr/>
        </p:nvSpPr>
        <p:spPr>
          <a:xfrm>
            <a:off x="3624180" y="5589950"/>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71" name="Oval 70">
            <a:extLst>
              <a:ext uri="{FF2B5EF4-FFF2-40B4-BE49-F238E27FC236}">
                <a16:creationId xmlns:a16="http://schemas.microsoft.com/office/drawing/2014/main" id="{C47D12A5-D030-448A-B934-7EC001F56CEB}"/>
              </a:ext>
            </a:extLst>
          </p:cNvPr>
          <p:cNvSpPr/>
          <p:nvPr/>
        </p:nvSpPr>
        <p:spPr>
          <a:xfrm>
            <a:off x="4152457" y="5942890"/>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115" name="Rectangle 41">
            <a:extLst>
              <a:ext uri="{FF2B5EF4-FFF2-40B4-BE49-F238E27FC236}">
                <a16:creationId xmlns:a16="http://schemas.microsoft.com/office/drawing/2014/main" id="{1EF5E650-1400-4975-AEA3-5CACBAC6AA6D}"/>
              </a:ext>
            </a:extLst>
          </p:cNvPr>
          <p:cNvSpPr/>
          <p:nvPr/>
        </p:nvSpPr>
        <p:spPr>
          <a:xfrm>
            <a:off x="8637223" y="4962003"/>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0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16" name="Rectangle 41">
            <a:extLst>
              <a:ext uri="{FF2B5EF4-FFF2-40B4-BE49-F238E27FC236}">
                <a16:creationId xmlns:a16="http://schemas.microsoft.com/office/drawing/2014/main" id="{B8551D63-30C3-44BA-A4D5-16AB82F82244}"/>
              </a:ext>
            </a:extLst>
          </p:cNvPr>
          <p:cNvSpPr/>
          <p:nvPr/>
        </p:nvSpPr>
        <p:spPr>
          <a:xfrm>
            <a:off x="8637223" y="5216989"/>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17" name="Rectangle 41">
            <a:extLst>
              <a:ext uri="{FF2B5EF4-FFF2-40B4-BE49-F238E27FC236}">
                <a16:creationId xmlns:a16="http://schemas.microsoft.com/office/drawing/2014/main" id="{64BA4392-4013-4FAA-8015-6FA8D2E16783}"/>
              </a:ext>
            </a:extLst>
          </p:cNvPr>
          <p:cNvSpPr/>
          <p:nvPr/>
        </p:nvSpPr>
        <p:spPr>
          <a:xfrm>
            <a:off x="8637223" y="5472914"/>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19" name="Rectangle 41">
            <a:extLst>
              <a:ext uri="{FF2B5EF4-FFF2-40B4-BE49-F238E27FC236}">
                <a16:creationId xmlns:a16="http://schemas.microsoft.com/office/drawing/2014/main" id="{A62242E5-B095-40B3-BA12-F7B7259A6807}"/>
              </a:ext>
            </a:extLst>
          </p:cNvPr>
          <p:cNvSpPr/>
          <p:nvPr/>
        </p:nvSpPr>
        <p:spPr>
          <a:xfrm>
            <a:off x="8637223" y="5991310"/>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0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20" name="Rectangle 41">
            <a:extLst>
              <a:ext uri="{FF2B5EF4-FFF2-40B4-BE49-F238E27FC236}">
                <a16:creationId xmlns:a16="http://schemas.microsoft.com/office/drawing/2014/main" id="{0DDF9C19-057F-4C7E-BC15-D0638EFE3A43}"/>
              </a:ext>
            </a:extLst>
          </p:cNvPr>
          <p:cNvSpPr/>
          <p:nvPr/>
        </p:nvSpPr>
        <p:spPr>
          <a:xfrm>
            <a:off x="8637222" y="4962004"/>
            <a:ext cx="3075401" cy="204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1" name="Rectangle 41">
            <a:extLst>
              <a:ext uri="{FF2B5EF4-FFF2-40B4-BE49-F238E27FC236}">
                <a16:creationId xmlns:a16="http://schemas.microsoft.com/office/drawing/2014/main" id="{ABD2962D-35BE-41A9-91DC-0778E52B2851}"/>
              </a:ext>
            </a:extLst>
          </p:cNvPr>
          <p:cNvSpPr/>
          <p:nvPr/>
        </p:nvSpPr>
        <p:spPr>
          <a:xfrm>
            <a:off x="8637222" y="5217090"/>
            <a:ext cx="2355323" cy="22504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2" name="Rectangle 41">
            <a:extLst>
              <a:ext uri="{FF2B5EF4-FFF2-40B4-BE49-F238E27FC236}">
                <a16:creationId xmlns:a16="http://schemas.microsoft.com/office/drawing/2014/main" id="{8FF22AB3-550E-426D-8346-CB19D900E335}"/>
              </a:ext>
            </a:extLst>
          </p:cNvPr>
          <p:cNvSpPr/>
          <p:nvPr/>
        </p:nvSpPr>
        <p:spPr>
          <a:xfrm>
            <a:off x="8637222" y="5472838"/>
            <a:ext cx="3219418" cy="21913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4" name="Rectangle 41">
            <a:extLst>
              <a:ext uri="{FF2B5EF4-FFF2-40B4-BE49-F238E27FC236}">
                <a16:creationId xmlns:a16="http://schemas.microsoft.com/office/drawing/2014/main" id="{A94B0492-87BA-4700-BB8C-EF5BD02E2E2E}"/>
              </a:ext>
            </a:extLst>
          </p:cNvPr>
          <p:cNvSpPr/>
          <p:nvPr/>
        </p:nvSpPr>
        <p:spPr>
          <a:xfrm>
            <a:off x="8630553" y="6005794"/>
            <a:ext cx="3351584" cy="18938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5" name="Rectangle 41">
            <a:extLst>
              <a:ext uri="{FF2B5EF4-FFF2-40B4-BE49-F238E27FC236}">
                <a16:creationId xmlns:a16="http://schemas.microsoft.com/office/drawing/2014/main" id="{C2A3A325-BFFD-4CA2-BCF8-EE5719C64259}"/>
              </a:ext>
            </a:extLst>
          </p:cNvPr>
          <p:cNvSpPr/>
          <p:nvPr/>
        </p:nvSpPr>
        <p:spPr>
          <a:xfrm>
            <a:off x="8637222" y="4957134"/>
            <a:ext cx="3351588" cy="2128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IT &amp; Internet</a:t>
            </a:r>
          </a:p>
        </p:txBody>
      </p:sp>
      <p:sp>
        <p:nvSpPr>
          <p:cNvPr id="126" name="Rectangle 41">
            <a:extLst>
              <a:ext uri="{FF2B5EF4-FFF2-40B4-BE49-F238E27FC236}">
                <a16:creationId xmlns:a16="http://schemas.microsoft.com/office/drawing/2014/main" id="{B2D12D03-896D-4EB8-A0BF-68C4DB585168}"/>
              </a:ext>
            </a:extLst>
          </p:cNvPr>
          <p:cNvSpPr/>
          <p:nvPr/>
        </p:nvSpPr>
        <p:spPr>
          <a:xfrm>
            <a:off x="8637222" y="5212035"/>
            <a:ext cx="3351587" cy="2129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Software</a:t>
            </a:r>
          </a:p>
        </p:txBody>
      </p:sp>
      <p:sp>
        <p:nvSpPr>
          <p:cNvPr id="127" name="Rectangle 41">
            <a:extLst>
              <a:ext uri="{FF2B5EF4-FFF2-40B4-BE49-F238E27FC236}">
                <a16:creationId xmlns:a16="http://schemas.microsoft.com/office/drawing/2014/main" id="{B1069CEB-EC35-4BBA-A77D-8FCE5D0B16B6}"/>
              </a:ext>
            </a:extLst>
          </p:cNvPr>
          <p:cNvSpPr/>
          <p:nvPr/>
        </p:nvSpPr>
        <p:spPr>
          <a:xfrm>
            <a:off x="8631980" y="5472400"/>
            <a:ext cx="3356829" cy="207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Mobile Endgeräte</a:t>
            </a:r>
          </a:p>
        </p:txBody>
      </p:sp>
      <p:sp>
        <p:nvSpPr>
          <p:cNvPr id="129" name="Rectangle 41">
            <a:extLst>
              <a:ext uri="{FF2B5EF4-FFF2-40B4-BE49-F238E27FC236}">
                <a16:creationId xmlns:a16="http://schemas.microsoft.com/office/drawing/2014/main" id="{D9A077E3-EB37-439C-9E31-8213E04CECF6}"/>
              </a:ext>
            </a:extLst>
          </p:cNvPr>
          <p:cNvSpPr/>
          <p:nvPr/>
        </p:nvSpPr>
        <p:spPr>
          <a:xfrm>
            <a:off x="8631978" y="5992507"/>
            <a:ext cx="3356829" cy="2113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Social Networking</a:t>
            </a:r>
          </a:p>
        </p:txBody>
      </p:sp>
      <p:sp>
        <p:nvSpPr>
          <p:cNvPr id="133" name="Rectangle 41">
            <a:extLst>
              <a:ext uri="{FF2B5EF4-FFF2-40B4-BE49-F238E27FC236}">
                <a16:creationId xmlns:a16="http://schemas.microsoft.com/office/drawing/2014/main" id="{752C0FC6-3406-42C1-B0D2-83A055215A75}"/>
              </a:ext>
            </a:extLst>
          </p:cNvPr>
          <p:cNvSpPr/>
          <p:nvPr/>
        </p:nvSpPr>
        <p:spPr>
          <a:xfrm>
            <a:off x="8637223" y="5716727"/>
            <a:ext cx="3353009" cy="23255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34" name="Rectangle 41">
            <a:extLst>
              <a:ext uri="{FF2B5EF4-FFF2-40B4-BE49-F238E27FC236}">
                <a16:creationId xmlns:a16="http://schemas.microsoft.com/office/drawing/2014/main" id="{BA437291-4469-4C39-B6BF-B3DD63229BE9}"/>
              </a:ext>
            </a:extLst>
          </p:cNvPr>
          <p:cNvSpPr/>
          <p:nvPr/>
        </p:nvSpPr>
        <p:spPr>
          <a:xfrm>
            <a:off x="8630553" y="5735203"/>
            <a:ext cx="2704448" cy="21756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Mobile Applikationen</a:t>
            </a:r>
          </a:p>
        </p:txBody>
      </p:sp>
      <p:pic>
        <p:nvPicPr>
          <p:cNvPr id="4" name="Grafik 3">
            <a:extLst>
              <a:ext uri="{FF2B5EF4-FFF2-40B4-BE49-F238E27FC236}">
                <a16:creationId xmlns:a16="http://schemas.microsoft.com/office/drawing/2014/main" id="{3B1695F9-4DC5-47D7-947B-DBC5408087F1}"/>
              </a:ext>
            </a:extLst>
          </p:cNvPr>
          <p:cNvPicPr>
            <a:picLocks noChangeAspect="1"/>
          </p:cNvPicPr>
          <p:nvPr/>
        </p:nvPicPr>
        <p:blipFill rotWithShape="1">
          <a:blip r:embed="rId4">
            <a:extLst>
              <a:ext uri="{28A0092B-C50C-407E-A947-70E740481C1C}">
                <a14:useLocalDpi xmlns:a14="http://schemas.microsoft.com/office/drawing/2010/main" val="0"/>
              </a:ext>
            </a:extLst>
          </a:blip>
          <a:srcRect r="10287"/>
          <a:stretch/>
        </p:blipFill>
        <p:spPr>
          <a:xfrm>
            <a:off x="254236" y="2499038"/>
            <a:ext cx="2122814" cy="3214319"/>
          </a:xfrm>
          <a:prstGeom prst="rect">
            <a:avLst/>
          </a:prstGeom>
        </p:spPr>
      </p:pic>
      <p:sp>
        <p:nvSpPr>
          <p:cNvPr id="2" name="Foliennummernplatzhalter 1">
            <a:extLst>
              <a:ext uri="{FF2B5EF4-FFF2-40B4-BE49-F238E27FC236}">
                <a16:creationId xmlns:a16="http://schemas.microsoft.com/office/drawing/2014/main" id="{2F8F53AA-8DEB-4F6A-919A-D2EF18BA8E9C}"/>
              </a:ext>
            </a:extLst>
          </p:cNvPr>
          <p:cNvSpPr>
            <a:spLocks noGrp="1"/>
          </p:cNvSpPr>
          <p:nvPr>
            <p:ph type="sldNum" sz="quarter" idx="12"/>
          </p:nvPr>
        </p:nvSpPr>
        <p:spPr/>
        <p:txBody>
          <a:bodyPr/>
          <a:lstStyle/>
          <a:p>
            <a:fld id="{4D23541A-9FB5-4496-A27D-EDB81EAA942C}" type="slidenum">
              <a:rPr lang="de-DE" smtClean="0"/>
              <a:t>4</a:t>
            </a:fld>
            <a:endParaRPr lang="de-DE"/>
          </a:p>
        </p:txBody>
      </p:sp>
    </p:spTree>
    <p:extLst>
      <p:ext uri="{BB962C8B-B14F-4D97-AF65-F5344CB8AC3E}">
        <p14:creationId xmlns:p14="http://schemas.microsoft.com/office/powerpoint/2010/main" val="2090178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97514E-3A61-464B-AC16-68832A0C502A}"/>
              </a:ext>
            </a:extLst>
          </p:cNvPr>
          <p:cNvSpPr>
            <a:spLocks noGrp="1"/>
          </p:cNvSpPr>
          <p:nvPr>
            <p:ph type="title"/>
          </p:nvPr>
        </p:nvSpPr>
        <p:spPr/>
        <p:txBody>
          <a:bodyPr/>
          <a:lstStyle/>
          <a:p>
            <a:r>
              <a:rPr lang="de-DE" dirty="0"/>
              <a:t>2. User Story</a:t>
            </a:r>
          </a:p>
        </p:txBody>
      </p:sp>
      <p:sp>
        <p:nvSpPr>
          <p:cNvPr id="3" name="Inhaltsplatzhalter 2">
            <a:extLst>
              <a:ext uri="{FF2B5EF4-FFF2-40B4-BE49-F238E27FC236}">
                <a16:creationId xmlns:a16="http://schemas.microsoft.com/office/drawing/2014/main" id="{BDC0A5AB-B170-4110-9AF8-E1E5F7F35274}"/>
              </a:ext>
            </a:extLst>
          </p:cNvPr>
          <p:cNvSpPr>
            <a:spLocks noGrp="1"/>
          </p:cNvSpPr>
          <p:nvPr>
            <p:ph idx="1"/>
          </p:nvPr>
        </p:nvSpPr>
        <p:spPr/>
        <p:txBody>
          <a:bodyPr anchor="t"/>
          <a:lstStyle/>
          <a:p>
            <a:pPr marL="0" indent="0">
              <a:buNone/>
            </a:pPr>
            <a:r>
              <a:rPr lang="de-DE" dirty="0"/>
              <a:t>Als Besucher möchte ich …</a:t>
            </a:r>
          </a:p>
          <a:p>
            <a:pPr marL="0" indent="0">
              <a:buNone/>
            </a:pPr>
            <a:r>
              <a:rPr lang="de-DE" dirty="0"/>
              <a:t>	…  alle Darstellungen auf einen Blick haben, um mir einen besseren Überblick der Artefakte zu verschaffen.</a:t>
            </a:r>
          </a:p>
          <a:p>
            <a:pPr marL="0" indent="0">
              <a:buNone/>
            </a:pPr>
            <a:r>
              <a:rPr lang="de-DE" dirty="0"/>
              <a:t>	… eine Darstellung auswählen, um alle Artefakte dieser Darstellung anzeigen zu lassen.</a:t>
            </a:r>
          </a:p>
          <a:p>
            <a:pPr marL="0" indent="0">
              <a:buNone/>
            </a:pPr>
            <a:r>
              <a:rPr lang="de-DE" dirty="0"/>
              <a:t>	… ein Artefakt auswählen um weitere Informationen zu diesem zu erhalten.</a:t>
            </a:r>
          </a:p>
          <a:p>
            <a:pPr marL="0" indent="0">
              <a:buNone/>
            </a:pPr>
            <a:r>
              <a:rPr lang="de-DE" dirty="0"/>
              <a:t>		</a:t>
            </a:r>
            <a:r>
              <a:rPr lang="de-DE" dirty="0">
                <a:sym typeface="Wingdings" panose="05000000000000000000" pitchFamily="2" charset="2"/>
              </a:rPr>
              <a:t> </a:t>
            </a:r>
            <a:r>
              <a:rPr lang="de-DE" dirty="0"/>
              <a:t>Weitere Informationen: Daten zu Artefakt, ähnliche Artefakte, Bewertung</a:t>
            </a:r>
          </a:p>
          <a:p>
            <a:pPr marL="0" indent="0">
              <a:buNone/>
            </a:pPr>
            <a:r>
              <a:rPr lang="de-DE" dirty="0"/>
              <a:t>	… in vorgegebenen Listen (Top 10, Neue Ausstellungen) Artefakte angezeigt bekommen.</a:t>
            </a:r>
          </a:p>
        </p:txBody>
      </p:sp>
      <p:sp>
        <p:nvSpPr>
          <p:cNvPr id="4" name="Foliennummernplatzhalter 3">
            <a:extLst>
              <a:ext uri="{FF2B5EF4-FFF2-40B4-BE49-F238E27FC236}">
                <a16:creationId xmlns:a16="http://schemas.microsoft.com/office/drawing/2014/main" id="{F4778050-3402-4295-B1AF-051E9F6E138D}"/>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2638604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el 28">
            <a:extLst>
              <a:ext uri="{FF2B5EF4-FFF2-40B4-BE49-F238E27FC236}">
                <a16:creationId xmlns:a16="http://schemas.microsoft.com/office/drawing/2014/main" id="{6A3F2135-CDB8-4D9D-8ED3-0E4E891EE4F8}"/>
              </a:ext>
            </a:extLst>
          </p:cNvPr>
          <p:cNvSpPr>
            <a:spLocks noGrp="1"/>
          </p:cNvSpPr>
          <p:nvPr>
            <p:ph type="title"/>
          </p:nvPr>
        </p:nvSpPr>
        <p:spPr/>
        <p:txBody>
          <a:bodyPr/>
          <a:lstStyle/>
          <a:p>
            <a:r>
              <a:rPr lang="de-DE" dirty="0"/>
              <a:t>3. Erste Schritte</a:t>
            </a:r>
          </a:p>
        </p:txBody>
      </p:sp>
      <p:pic>
        <p:nvPicPr>
          <p:cNvPr id="28" name="Inhaltsplatzhalter 23">
            <a:extLst>
              <a:ext uri="{FF2B5EF4-FFF2-40B4-BE49-F238E27FC236}">
                <a16:creationId xmlns:a16="http://schemas.microsoft.com/office/drawing/2014/main" id="{91490F04-117F-453F-B9A4-B8ECA0CBD7E0}"/>
              </a:ext>
            </a:extLst>
          </p:cNvPr>
          <p:cNvPicPr>
            <a:picLocks noGrp="1" noChangeAspect="1"/>
          </p:cNvPicPr>
          <p:nvPr>
            <p:ph sz="half" idx="2"/>
          </p:nvPr>
        </p:nvPicPr>
        <p:blipFill rotWithShape="1">
          <a:blip r:embed="rId3">
            <a:extLst>
              <a:ext uri="{BEBA8EAE-BF5A-486C-A8C5-ECC9F3942E4B}">
                <a14:imgProps xmlns:a14="http://schemas.microsoft.com/office/drawing/2010/main">
                  <a14:imgLayer r:embed="rId4">
                    <a14:imgEffect>
                      <a14:brightnessContrast bright="20000" contrast="20000"/>
                    </a14:imgEffect>
                  </a14:imgLayer>
                </a14:imgProps>
              </a:ext>
            </a:extLst>
          </a:blip>
          <a:srcRect l="13921" b="36190"/>
          <a:stretch/>
        </p:blipFill>
        <p:spPr>
          <a:xfrm>
            <a:off x="581191" y="2233523"/>
            <a:ext cx="6172789" cy="3431911"/>
          </a:xfrm>
        </p:spPr>
      </p:pic>
      <p:sp>
        <p:nvSpPr>
          <p:cNvPr id="31" name="Textplatzhalter 30">
            <a:extLst>
              <a:ext uri="{FF2B5EF4-FFF2-40B4-BE49-F238E27FC236}">
                <a16:creationId xmlns:a16="http://schemas.microsoft.com/office/drawing/2014/main" id="{DB045502-C875-449B-890F-58A81DEFA695}"/>
              </a:ext>
            </a:extLst>
          </p:cNvPr>
          <p:cNvSpPr>
            <a:spLocks noGrp="1"/>
          </p:cNvSpPr>
          <p:nvPr>
            <p:ph type="body" sz="quarter" idx="3"/>
          </p:nvPr>
        </p:nvSpPr>
        <p:spPr>
          <a:xfrm>
            <a:off x="6966014" y="2214176"/>
            <a:ext cx="4856829" cy="553373"/>
          </a:xfrm>
        </p:spPr>
        <p:txBody>
          <a:bodyPr/>
          <a:lstStyle/>
          <a:p>
            <a:r>
              <a:rPr lang="de-DE" dirty="0"/>
              <a:t>Drei Sichten</a:t>
            </a:r>
          </a:p>
        </p:txBody>
      </p:sp>
      <p:sp>
        <p:nvSpPr>
          <p:cNvPr id="27" name="Inhaltsplatzhalter 26">
            <a:extLst>
              <a:ext uri="{FF2B5EF4-FFF2-40B4-BE49-F238E27FC236}">
                <a16:creationId xmlns:a16="http://schemas.microsoft.com/office/drawing/2014/main" id="{A5584584-3D5E-4743-A381-195E47820FAC}"/>
              </a:ext>
            </a:extLst>
          </p:cNvPr>
          <p:cNvSpPr>
            <a:spLocks noGrp="1"/>
          </p:cNvSpPr>
          <p:nvPr>
            <p:ph sz="quarter" idx="4"/>
          </p:nvPr>
        </p:nvSpPr>
        <p:spPr>
          <a:xfrm>
            <a:off x="6966015" y="2904017"/>
            <a:ext cx="4856829" cy="2934999"/>
          </a:xfrm>
        </p:spPr>
        <p:txBody>
          <a:bodyPr anchor="t"/>
          <a:lstStyle/>
          <a:p>
            <a:r>
              <a:rPr lang="de-DE" dirty="0" err="1"/>
              <a:t>Ikonographien</a:t>
            </a:r>
            <a:r>
              <a:rPr lang="de-DE" dirty="0"/>
              <a:t> auf einen Blick</a:t>
            </a:r>
          </a:p>
          <a:p>
            <a:pPr marL="0" indent="0">
              <a:buNone/>
            </a:pPr>
            <a:r>
              <a:rPr lang="de-DE" b="1" dirty="0">
                <a:solidFill>
                  <a:schemeClr val="accent2"/>
                </a:solidFill>
              </a:rPr>
              <a:t>Auswählen eines Begriffes</a:t>
            </a:r>
          </a:p>
          <a:p>
            <a:r>
              <a:rPr lang="de-DE" dirty="0"/>
              <a:t>Gewählter Begriff in Mitte</a:t>
            </a:r>
          </a:p>
          <a:p>
            <a:r>
              <a:rPr lang="de-DE" dirty="0"/>
              <a:t>Dazugehörige Bilder außen rum</a:t>
            </a:r>
          </a:p>
          <a:p>
            <a:pPr marL="0" indent="0">
              <a:buNone/>
            </a:pPr>
            <a:r>
              <a:rPr lang="de-DE" b="1" dirty="0">
                <a:solidFill>
                  <a:schemeClr val="accent2"/>
                </a:solidFill>
              </a:rPr>
              <a:t>Auswählen eines Bildes</a:t>
            </a:r>
          </a:p>
          <a:p>
            <a:r>
              <a:rPr lang="de-DE" dirty="0"/>
              <a:t>Bild vergrößert</a:t>
            </a:r>
          </a:p>
          <a:p>
            <a:r>
              <a:rPr lang="de-DE" dirty="0"/>
              <a:t>Informationen zum Bild anzeigen</a:t>
            </a:r>
          </a:p>
          <a:p>
            <a:endParaRPr lang="de-DE" dirty="0"/>
          </a:p>
        </p:txBody>
      </p:sp>
      <p:sp>
        <p:nvSpPr>
          <p:cNvPr id="5" name="Foliennummernplatzhalter 4">
            <a:extLst>
              <a:ext uri="{FF2B5EF4-FFF2-40B4-BE49-F238E27FC236}">
                <a16:creationId xmlns:a16="http://schemas.microsoft.com/office/drawing/2014/main" id="{DAC89C76-7B4A-4FD1-A8F1-30CA2B7B494A}"/>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1322377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86D63CD6-9C9B-4E98-9A52-CD98AD2F1540}"/>
              </a:ext>
            </a:extLst>
          </p:cNvPr>
          <p:cNvSpPr>
            <a:spLocks noGrp="1"/>
          </p:cNvSpPr>
          <p:nvPr>
            <p:ph type="title"/>
          </p:nvPr>
        </p:nvSpPr>
        <p:spPr/>
        <p:txBody>
          <a:bodyPr/>
          <a:lstStyle/>
          <a:p>
            <a:r>
              <a:rPr lang="de-DE" dirty="0"/>
              <a:t>3. Erste Schritte</a:t>
            </a:r>
          </a:p>
        </p:txBody>
      </p:sp>
      <p:sp>
        <p:nvSpPr>
          <p:cNvPr id="7" name="Inhaltsplatzhalter 6">
            <a:extLst>
              <a:ext uri="{FF2B5EF4-FFF2-40B4-BE49-F238E27FC236}">
                <a16:creationId xmlns:a16="http://schemas.microsoft.com/office/drawing/2014/main" id="{AD52F371-E590-410E-BA86-A413EFC37C55}"/>
              </a:ext>
            </a:extLst>
          </p:cNvPr>
          <p:cNvSpPr>
            <a:spLocks noGrp="1"/>
          </p:cNvSpPr>
          <p:nvPr>
            <p:ph idx="1"/>
          </p:nvPr>
        </p:nvSpPr>
        <p:spPr>
          <a:xfrm>
            <a:off x="581193" y="2180496"/>
            <a:ext cx="4136582" cy="3678303"/>
          </a:xfrm>
        </p:spPr>
        <p:txBody>
          <a:bodyPr anchor="t"/>
          <a:lstStyle/>
          <a:p>
            <a:r>
              <a:rPr lang="de-DE" dirty="0"/>
              <a:t>Probleme:</a:t>
            </a:r>
          </a:p>
          <a:p>
            <a:pPr lvl="1"/>
            <a:r>
              <a:rPr lang="de-DE" dirty="0"/>
              <a:t>Zu viele </a:t>
            </a:r>
            <a:r>
              <a:rPr lang="de-DE" dirty="0" err="1"/>
              <a:t>Ikonographien</a:t>
            </a:r>
            <a:endParaRPr lang="de-DE" dirty="0"/>
          </a:p>
          <a:p>
            <a:pPr lvl="1"/>
            <a:r>
              <a:rPr lang="de-DE" dirty="0"/>
              <a:t>Zu viele Bilder</a:t>
            </a:r>
          </a:p>
          <a:p>
            <a:pPr marL="324000" lvl="1" indent="0">
              <a:buNone/>
            </a:pPr>
            <a:r>
              <a:rPr lang="de-DE" dirty="0"/>
              <a:t>		1 – 1.853 Inhalte</a:t>
            </a:r>
          </a:p>
          <a:p>
            <a:pPr lvl="1"/>
            <a:r>
              <a:rPr lang="de-DE" dirty="0"/>
              <a:t>Nicht zu allen Inhalten Bilder vorhanden</a:t>
            </a:r>
          </a:p>
          <a:p>
            <a:pPr lvl="1"/>
            <a:r>
              <a:rPr lang="de-DE" dirty="0" err="1"/>
              <a:t>Placeholder</a:t>
            </a:r>
            <a:r>
              <a:rPr lang="de-DE" dirty="0"/>
              <a:t> statt Bilder</a:t>
            </a:r>
          </a:p>
          <a:p>
            <a:pPr marL="324000" lvl="1" indent="0">
              <a:buNone/>
            </a:pPr>
            <a:r>
              <a:rPr lang="de-DE" dirty="0"/>
              <a:t>	</a:t>
            </a:r>
          </a:p>
          <a:p>
            <a:pPr marL="324000" lvl="1" indent="0">
              <a:buNone/>
            </a:pPr>
            <a:endParaRPr lang="de-DE" dirty="0">
              <a:sym typeface="Wingdings" panose="05000000000000000000" pitchFamily="2" charset="2"/>
            </a:endParaRPr>
          </a:p>
          <a:p>
            <a:pPr marL="324000" lvl="1" indent="0">
              <a:buNone/>
            </a:pPr>
            <a:r>
              <a:rPr lang="de-DE" dirty="0">
                <a:solidFill>
                  <a:schemeClr val="accent2"/>
                </a:solidFill>
                <a:sym typeface="Wingdings" panose="05000000000000000000" pitchFamily="2" charset="2"/>
              </a:rPr>
              <a:t></a:t>
            </a:r>
            <a:r>
              <a:rPr lang="de-DE" dirty="0">
                <a:sym typeface="Wingdings" panose="05000000000000000000" pitchFamily="2" charset="2"/>
              </a:rPr>
              <a:t> Datenauswahl anpassen</a:t>
            </a:r>
            <a:endParaRPr lang="de-DE" dirty="0"/>
          </a:p>
        </p:txBody>
      </p:sp>
      <p:sp>
        <p:nvSpPr>
          <p:cNvPr id="5" name="Foliennummernplatzhalter 4">
            <a:extLst>
              <a:ext uri="{FF2B5EF4-FFF2-40B4-BE49-F238E27FC236}">
                <a16:creationId xmlns:a16="http://schemas.microsoft.com/office/drawing/2014/main" id="{FE80714C-71B1-464C-9B2B-F7E32691C066}"/>
              </a:ext>
            </a:extLst>
          </p:cNvPr>
          <p:cNvSpPr>
            <a:spLocks noGrp="1"/>
          </p:cNvSpPr>
          <p:nvPr>
            <p:ph type="sldNum" sz="quarter" idx="12"/>
          </p:nvPr>
        </p:nvSpPr>
        <p:spPr/>
        <p:txBody>
          <a:bodyPr/>
          <a:lstStyle/>
          <a:p>
            <a:fld id="{6D22F896-40B5-4ADD-8801-0D06FADFA095}" type="slidenum">
              <a:rPr lang="en-US" smtClean="0"/>
              <a:t>7</a:t>
            </a:fld>
            <a:endParaRPr lang="en-US" dirty="0"/>
          </a:p>
        </p:txBody>
      </p:sp>
      <p:pic>
        <p:nvPicPr>
          <p:cNvPr id="8" name="Bild 8" descr="../../../../Documents/GitHub/hdi_17_18_viz/Tableau/Ikonographien%20ohne%20Filte">
            <a:extLst>
              <a:ext uri="{FF2B5EF4-FFF2-40B4-BE49-F238E27FC236}">
                <a16:creationId xmlns:a16="http://schemas.microsoft.com/office/drawing/2014/main" id="{A8EEA551-84BE-49F2-9408-113107711F51}"/>
              </a:ext>
            </a:extLst>
          </p:cNvPr>
          <p:cNvPicPr/>
          <p:nvPr/>
        </p:nvPicPr>
        <p:blipFill rotWithShape="1">
          <a:blip r:embed="rId2">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rcRect l="31915" t="22008" r="16841" b="26919"/>
          <a:stretch/>
        </p:blipFill>
        <p:spPr bwMode="auto">
          <a:xfrm>
            <a:off x="4717774" y="1569446"/>
            <a:ext cx="7050156" cy="490040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86765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64E5BD7-5DE9-4816-9755-257F726174E7}"/>
              </a:ext>
            </a:extLst>
          </p:cNvPr>
          <p:cNvSpPr>
            <a:spLocks noGrp="1"/>
          </p:cNvSpPr>
          <p:nvPr>
            <p:ph type="title"/>
          </p:nvPr>
        </p:nvSpPr>
        <p:spPr/>
        <p:txBody>
          <a:bodyPr/>
          <a:lstStyle/>
          <a:p>
            <a:r>
              <a:rPr lang="de-DE" dirty="0"/>
              <a:t>4. Finales Konzept</a:t>
            </a:r>
          </a:p>
        </p:txBody>
      </p:sp>
      <p:sp>
        <p:nvSpPr>
          <p:cNvPr id="6" name="Textplatzhalter 5">
            <a:extLst>
              <a:ext uri="{FF2B5EF4-FFF2-40B4-BE49-F238E27FC236}">
                <a16:creationId xmlns:a16="http://schemas.microsoft.com/office/drawing/2014/main" id="{272215B6-0C74-4BFB-AFC3-03BC3A5ADD98}"/>
              </a:ext>
            </a:extLst>
          </p:cNvPr>
          <p:cNvSpPr>
            <a:spLocks noGrp="1"/>
          </p:cNvSpPr>
          <p:nvPr>
            <p:ph type="body" idx="1"/>
          </p:nvPr>
        </p:nvSpPr>
        <p:spPr/>
        <p:txBody>
          <a:bodyPr/>
          <a:lstStyle/>
          <a:p>
            <a:r>
              <a:rPr lang="de-DE" dirty="0"/>
              <a:t>Konzept</a:t>
            </a:r>
          </a:p>
        </p:txBody>
      </p:sp>
      <p:sp>
        <p:nvSpPr>
          <p:cNvPr id="7" name="Inhaltsplatzhalter 6">
            <a:extLst>
              <a:ext uri="{FF2B5EF4-FFF2-40B4-BE49-F238E27FC236}">
                <a16:creationId xmlns:a16="http://schemas.microsoft.com/office/drawing/2014/main" id="{94082F94-FEDE-4DBA-B4E4-8DEE1A53232E}"/>
              </a:ext>
            </a:extLst>
          </p:cNvPr>
          <p:cNvSpPr>
            <a:spLocks noGrp="1"/>
          </p:cNvSpPr>
          <p:nvPr>
            <p:ph sz="half" idx="2"/>
          </p:nvPr>
        </p:nvSpPr>
        <p:spPr/>
        <p:txBody>
          <a:bodyPr/>
          <a:lstStyle/>
          <a:p>
            <a:endParaRPr lang="de-DE" dirty="0"/>
          </a:p>
        </p:txBody>
      </p:sp>
      <p:sp>
        <p:nvSpPr>
          <p:cNvPr id="8" name="Textplatzhalter 7">
            <a:extLst>
              <a:ext uri="{FF2B5EF4-FFF2-40B4-BE49-F238E27FC236}">
                <a16:creationId xmlns:a16="http://schemas.microsoft.com/office/drawing/2014/main" id="{ABC23212-EFBE-4D0C-AA7C-49039B194CCC}"/>
              </a:ext>
            </a:extLst>
          </p:cNvPr>
          <p:cNvSpPr>
            <a:spLocks noGrp="1"/>
          </p:cNvSpPr>
          <p:nvPr>
            <p:ph type="body" sz="quarter" idx="3"/>
          </p:nvPr>
        </p:nvSpPr>
        <p:spPr/>
        <p:txBody>
          <a:bodyPr/>
          <a:lstStyle/>
          <a:p>
            <a:endParaRPr lang="de-DE"/>
          </a:p>
        </p:txBody>
      </p:sp>
      <p:sp>
        <p:nvSpPr>
          <p:cNvPr id="9" name="Inhaltsplatzhalter 8">
            <a:extLst>
              <a:ext uri="{FF2B5EF4-FFF2-40B4-BE49-F238E27FC236}">
                <a16:creationId xmlns:a16="http://schemas.microsoft.com/office/drawing/2014/main" id="{3481AE03-652C-4C59-A923-885870213030}"/>
              </a:ext>
            </a:extLst>
          </p:cNvPr>
          <p:cNvSpPr>
            <a:spLocks noGrp="1"/>
          </p:cNvSpPr>
          <p:nvPr>
            <p:ph sz="quarter" idx="4"/>
          </p:nvPr>
        </p:nvSpPr>
        <p:spPr/>
        <p:txBody>
          <a:bodyPr/>
          <a:lstStyle/>
          <a:p>
            <a:endParaRPr lang="de-DE"/>
          </a:p>
        </p:txBody>
      </p:sp>
      <p:sp>
        <p:nvSpPr>
          <p:cNvPr id="4" name="Foliennummernplatzhalter 3">
            <a:extLst>
              <a:ext uri="{FF2B5EF4-FFF2-40B4-BE49-F238E27FC236}">
                <a16:creationId xmlns:a16="http://schemas.microsoft.com/office/drawing/2014/main" id="{2139632A-F5CD-4CE0-B93E-13C53C3AD6E9}"/>
              </a:ext>
            </a:extLst>
          </p:cNvPr>
          <p:cNvSpPr>
            <a:spLocks noGrp="1"/>
          </p:cNvSpPr>
          <p:nvPr>
            <p:ph type="sldNum" sz="quarter" idx="12"/>
          </p:nvPr>
        </p:nvSpPr>
        <p:spPr/>
        <p:txBody>
          <a:bodyPr/>
          <a:lstStyle/>
          <a:p>
            <a:fld id="{6D22F896-40B5-4ADD-8801-0D06FADFA095}" type="slidenum">
              <a:rPr lang="en-US" smtClean="0"/>
              <a:t>8</a:t>
            </a:fld>
            <a:endParaRPr lang="en-US" dirty="0"/>
          </a:p>
        </p:txBody>
      </p:sp>
    </p:spTree>
    <p:extLst>
      <p:ext uri="{BB962C8B-B14F-4D97-AF65-F5344CB8AC3E}">
        <p14:creationId xmlns:p14="http://schemas.microsoft.com/office/powerpoint/2010/main" val="627698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a:extLst>
              <a:ext uri="{FF2B5EF4-FFF2-40B4-BE49-F238E27FC236}">
                <a16:creationId xmlns:a16="http://schemas.microsoft.com/office/drawing/2014/main" id="{0895E8F1-20CE-4ED6-A240-1A82A789E93C}"/>
              </a:ext>
            </a:extLst>
          </p:cNvPr>
          <p:cNvSpPr>
            <a:spLocks noGrp="1"/>
          </p:cNvSpPr>
          <p:nvPr>
            <p:ph type="title"/>
          </p:nvPr>
        </p:nvSpPr>
        <p:spPr/>
        <p:txBody>
          <a:bodyPr/>
          <a:lstStyle/>
          <a:p>
            <a:r>
              <a:rPr lang="de-DE" dirty="0"/>
              <a:t>4. Finales Konzept</a:t>
            </a:r>
          </a:p>
        </p:txBody>
      </p:sp>
      <p:sp>
        <p:nvSpPr>
          <p:cNvPr id="10" name="Textplatzhalter 9">
            <a:extLst>
              <a:ext uri="{FF2B5EF4-FFF2-40B4-BE49-F238E27FC236}">
                <a16:creationId xmlns:a16="http://schemas.microsoft.com/office/drawing/2014/main" id="{2A398898-E58E-4E80-AB69-394DDE1B5E27}"/>
              </a:ext>
            </a:extLst>
          </p:cNvPr>
          <p:cNvSpPr>
            <a:spLocks noGrp="1"/>
          </p:cNvSpPr>
          <p:nvPr>
            <p:ph type="body" idx="1"/>
          </p:nvPr>
        </p:nvSpPr>
        <p:spPr/>
        <p:txBody>
          <a:bodyPr/>
          <a:lstStyle/>
          <a:p>
            <a:r>
              <a:rPr lang="de-DE" dirty="0"/>
              <a:t>Prototyp Umsetzung</a:t>
            </a:r>
          </a:p>
        </p:txBody>
      </p:sp>
      <p:sp>
        <p:nvSpPr>
          <p:cNvPr id="11" name="Inhaltsplatzhalter 10">
            <a:extLst>
              <a:ext uri="{FF2B5EF4-FFF2-40B4-BE49-F238E27FC236}">
                <a16:creationId xmlns:a16="http://schemas.microsoft.com/office/drawing/2014/main" id="{48DF3F5A-5EEB-4D7B-B4CB-FD260BF80484}"/>
              </a:ext>
            </a:extLst>
          </p:cNvPr>
          <p:cNvSpPr>
            <a:spLocks noGrp="1"/>
          </p:cNvSpPr>
          <p:nvPr>
            <p:ph sz="half" idx="2"/>
          </p:nvPr>
        </p:nvSpPr>
        <p:spPr/>
        <p:txBody>
          <a:bodyPr/>
          <a:lstStyle/>
          <a:p>
            <a:r>
              <a:rPr lang="de-DE" dirty="0"/>
              <a:t>Screenshot App</a:t>
            </a:r>
          </a:p>
        </p:txBody>
      </p:sp>
      <p:sp>
        <p:nvSpPr>
          <p:cNvPr id="12" name="Textplatzhalter 11">
            <a:extLst>
              <a:ext uri="{FF2B5EF4-FFF2-40B4-BE49-F238E27FC236}">
                <a16:creationId xmlns:a16="http://schemas.microsoft.com/office/drawing/2014/main" id="{9BF26524-9E7D-4E56-A642-446BD5FE4D50}"/>
              </a:ext>
            </a:extLst>
          </p:cNvPr>
          <p:cNvSpPr>
            <a:spLocks noGrp="1"/>
          </p:cNvSpPr>
          <p:nvPr>
            <p:ph type="body" sz="quarter" idx="3"/>
          </p:nvPr>
        </p:nvSpPr>
        <p:spPr/>
        <p:txBody>
          <a:bodyPr/>
          <a:lstStyle/>
          <a:p>
            <a:endParaRPr lang="de-DE"/>
          </a:p>
        </p:txBody>
      </p:sp>
      <p:sp>
        <p:nvSpPr>
          <p:cNvPr id="13" name="Inhaltsplatzhalter 12">
            <a:extLst>
              <a:ext uri="{FF2B5EF4-FFF2-40B4-BE49-F238E27FC236}">
                <a16:creationId xmlns:a16="http://schemas.microsoft.com/office/drawing/2014/main" id="{18DC451A-426F-4710-9B42-9B80BDEC9B41}"/>
              </a:ext>
            </a:extLst>
          </p:cNvPr>
          <p:cNvSpPr>
            <a:spLocks noGrp="1"/>
          </p:cNvSpPr>
          <p:nvPr>
            <p:ph sz="quarter" idx="4"/>
          </p:nvPr>
        </p:nvSpPr>
        <p:spPr/>
        <p:txBody>
          <a:bodyPr/>
          <a:lstStyle/>
          <a:p>
            <a:endParaRPr lang="de-DE"/>
          </a:p>
        </p:txBody>
      </p:sp>
      <p:sp>
        <p:nvSpPr>
          <p:cNvPr id="5" name="Foliennummernplatzhalter 4">
            <a:extLst>
              <a:ext uri="{FF2B5EF4-FFF2-40B4-BE49-F238E27FC236}">
                <a16:creationId xmlns:a16="http://schemas.microsoft.com/office/drawing/2014/main" id="{C5111BBC-1A0F-4C6B-8DC8-1B00020339CB}"/>
              </a:ext>
            </a:extLst>
          </p:cNvPr>
          <p:cNvSpPr>
            <a:spLocks noGrp="1"/>
          </p:cNvSpPr>
          <p:nvPr>
            <p:ph type="sldNum" sz="quarter" idx="12"/>
          </p:nvPr>
        </p:nvSpPr>
        <p:spPr/>
        <p:txBody>
          <a:bodyPr/>
          <a:lstStyle/>
          <a:p>
            <a:fld id="{6D22F896-40B5-4ADD-8801-0D06FADFA095}" type="slidenum">
              <a:rPr lang="en-US" smtClean="0"/>
              <a:t>9</a:t>
            </a:fld>
            <a:endParaRPr lang="en-US" dirty="0"/>
          </a:p>
        </p:txBody>
      </p:sp>
    </p:spTree>
    <p:extLst>
      <p:ext uri="{BB962C8B-B14F-4D97-AF65-F5344CB8AC3E}">
        <p14:creationId xmlns:p14="http://schemas.microsoft.com/office/powerpoint/2010/main" val="3861841579"/>
      </p:ext>
    </p:extLst>
  </p:cSld>
  <p:clrMapOvr>
    <a:masterClrMapping/>
  </p:clrMapOvr>
</p:sld>
</file>

<file path=ppt/theme/theme1.xml><?xml version="1.0" encoding="utf-8"?>
<a:theme xmlns:a="http://schemas.openxmlformats.org/drawingml/2006/main" name="Dividende">
  <a:themeElements>
    <a:clrScheme name="Dividende">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e">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e">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TM03457464[[fn=Dividende]]</Template>
  <TotalTime>0</TotalTime>
  <Words>575</Words>
  <Application>Microsoft Office PowerPoint</Application>
  <PresentationFormat>Breitbild</PresentationFormat>
  <Paragraphs>122</Paragraphs>
  <Slides>13</Slides>
  <Notes>2</Notes>
  <HiddenSlides>0</HiddenSlides>
  <MMClips>0</MMClips>
  <ScaleCrop>false</ScaleCrop>
  <HeadingPairs>
    <vt:vector size="6" baseType="variant">
      <vt:variant>
        <vt:lpstr>Verwendete Schriftarten</vt:lpstr>
      </vt:variant>
      <vt:variant>
        <vt:i4>7</vt:i4>
      </vt:variant>
      <vt:variant>
        <vt:lpstr>Design</vt:lpstr>
      </vt:variant>
      <vt:variant>
        <vt:i4>2</vt:i4>
      </vt:variant>
      <vt:variant>
        <vt:lpstr>Folientitel</vt:lpstr>
      </vt:variant>
      <vt:variant>
        <vt:i4>13</vt:i4>
      </vt:variant>
    </vt:vector>
  </HeadingPairs>
  <TitlesOfParts>
    <vt:vector size="22" baseType="lpstr">
      <vt:lpstr>Arial</vt:lpstr>
      <vt:lpstr>Calibri</vt:lpstr>
      <vt:lpstr>Calibri Light</vt:lpstr>
      <vt:lpstr>Frutiger LT Com 45 Light</vt:lpstr>
      <vt:lpstr>Gill Sans MT</vt:lpstr>
      <vt:lpstr>Wingdings</vt:lpstr>
      <vt:lpstr>Wingdings 2</vt:lpstr>
      <vt:lpstr>Dividende</vt:lpstr>
      <vt:lpstr>Office</vt:lpstr>
      <vt:lpstr>Ausstellungen erleben Human Data Interaction</vt:lpstr>
      <vt:lpstr>Gliederung</vt:lpstr>
      <vt:lpstr>1. Motivation</vt:lpstr>
      <vt:lpstr>PowerPoint-Präsentation</vt:lpstr>
      <vt:lpstr>2. User Story</vt:lpstr>
      <vt:lpstr>3. Erste Schritte</vt:lpstr>
      <vt:lpstr>3. Erste Schritte</vt:lpstr>
      <vt:lpstr>4. Finales Konzept</vt:lpstr>
      <vt:lpstr>4. Finales Konzept</vt:lpstr>
      <vt:lpstr>4. Finales Konzept</vt:lpstr>
      <vt:lpstr>5. Technologien</vt:lpstr>
      <vt:lpstr>6. Reflexion</vt:lpstr>
      <vt:lpstr>7.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Data Interaction</dc:title>
  <dc:creator>Kathrin Kamuf</dc:creator>
  <cp:lastModifiedBy>Janine P</cp:lastModifiedBy>
  <cp:revision>20</cp:revision>
  <dcterms:created xsi:type="dcterms:W3CDTF">2017-12-09T18:30:07Z</dcterms:created>
  <dcterms:modified xsi:type="dcterms:W3CDTF">2018-01-11T15:54:20Z</dcterms:modified>
</cp:coreProperties>
</file>

<file path=docProps/thumbnail.jpeg>
</file>